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950075" cy="9236075"/>
  <p:embeddedFontLst>
    <p:embeddedFont>
      <p:font typeface="Century Gothic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6A3C9FC-9D58-4C11-9991-00F8BDD14D99}">
  <a:tblStyle styleId="{36A3C9FC-9D58-4C11-9991-00F8BDD14D9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37CC26F9-2089-409F-B3BA-0F4063BC0846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0F0F0"/>
          </a:solidFill>
        </a:fill>
      </a:tcStyle>
    </a:wholeTbl>
    <a:band1H>
      <a:tcTxStyle/>
      <a:tcStyle>
        <a:fill>
          <a:solidFill>
            <a:srgbClr val="E0E0E0"/>
          </a:solidFill>
        </a:fill>
      </a:tcStyle>
    </a:band1H>
    <a:band2H>
      <a:tcTxStyle/>
    </a:band2H>
    <a:band1V>
      <a:tcTxStyle/>
      <a:tcStyle>
        <a:fill>
          <a:solidFill>
            <a:srgbClr val="E0E0E0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3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regular.fntdata"/><Relationship Id="rId10" Type="http://schemas.openxmlformats.org/officeDocument/2006/relationships/slide" Target="slides/slide5.xml"/><Relationship Id="rId13" Type="http://schemas.openxmlformats.org/officeDocument/2006/relationships/font" Target="fonts/CenturyGothic-italic.fntdata"/><Relationship Id="rId12" Type="http://schemas.openxmlformats.org/officeDocument/2006/relationships/font" Target="fonts/CenturyGothic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CenturyGoth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699" cy="463408"/>
          </a:xfrm>
          <a:prstGeom prst="rect">
            <a:avLst/>
          </a:prstGeom>
          <a:noFill/>
          <a:ln>
            <a:noFill/>
          </a:ln>
        </p:spPr>
        <p:txBody>
          <a:bodyPr anchorCtr="0" anchor="t" bIns="46975" lIns="93950" spcFirstLastPara="1" rIns="93950" wrap="square" tIns="469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6768" y="0"/>
            <a:ext cx="3011699" cy="463408"/>
          </a:xfrm>
          <a:prstGeom prst="rect">
            <a:avLst/>
          </a:prstGeom>
          <a:noFill/>
          <a:ln>
            <a:noFill/>
          </a:ln>
        </p:spPr>
        <p:txBody>
          <a:bodyPr anchorCtr="0" anchor="t" bIns="46975" lIns="93950" spcFirstLastPara="1" rIns="93950" wrap="square" tIns="469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706438" y="1154113"/>
            <a:ext cx="5537200" cy="311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008" y="4444862"/>
            <a:ext cx="5560060" cy="3636705"/>
          </a:xfrm>
          <a:prstGeom prst="rect">
            <a:avLst/>
          </a:prstGeom>
          <a:noFill/>
          <a:ln>
            <a:noFill/>
          </a:ln>
        </p:spPr>
        <p:txBody>
          <a:bodyPr anchorCtr="0" anchor="t" bIns="46975" lIns="93950" spcFirstLastPara="1" rIns="93950" wrap="square" tIns="469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669"/>
            <a:ext cx="3011699" cy="463407"/>
          </a:xfrm>
          <a:prstGeom prst="rect">
            <a:avLst/>
          </a:prstGeom>
          <a:noFill/>
          <a:ln>
            <a:noFill/>
          </a:ln>
        </p:spPr>
        <p:txBody>
          <a:bodyPr anchorCtr="0" anchor="b" bIns="46975" lIns="93950" spcFirstLastPara="1" rIns="93950" wrap="square" tIns="469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  <a:noFill/>
          <a:ln>
            <a:noFill/>
          </a:ln>
        </p:spPr>
        <p:txBody>
          <a:bodyPr anchorCtr="0" anchor="b" bIns="46975" lIns="93950" spcFirstLastPara="1" rIns="93950" wrap="square" tIns="469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CL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:notes"/>
          <p:cNvSpPr txBox="1"/>
          <p:nvPr>
            <p:ph idx="1" type="body"/>
          </p:nvPr>
        </p:nvSpPr>
        <p:spPr>
          <a:xfrm>
            <a:off x="695008" y="4444862"/>
            <a:ext cx="5560060" cy="3636705"/>
          </a:xfrm>
          <a:prstGeom prst="rect">
            <a:avLst/>
          </a:prstGeom>
        </p:spPr>
        <p:txBody>
          <a:bodyPr anchorCtr="0" anchor="t" bIns="46975" lIns="93950" spcFirstLastPara="1" rIns="93950" wrap="square" tIns="46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:notes"/>
          <p:cNvSpPr/>
          <p:nvPr>
            <p:ph idx="2" type="sldImg"/>
          </p:nvPr>
        </p:nvSpPr>
        <p:spPr>
          <a:xfrm>
            <a:off x="706438" y="1154113"/>
            <a:ext cx="5537200" cy="311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 txBox="1"/>
          <p:nvPr>
            <p:ph idx="1" type="body"/>
          </p:nvPr>
        </p:nvSpPr>
        <p:spPr>
          <a:xfrm>
            <a:off x="695008" y="4444862"/>
            <a:ext cx="5560060" cy="3636705"/>
          </a:xfrm>
          <a:prstGeom prst="rect">
            <a:avLst/>
          </a:prstGeom>
        </p:spPr>
        <p:txBody>
          <a:bodyPr anchorCtr="0" anchor="t" bIns="46975" lIns="93950" spcFirstLastPara="1" rIns="93950" wrap="square" tIns="46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:notes"/>
          <p:cNvSpPr/>
          <p:nvPr>
            <p:ph idx="2" type="sldImg"/>
          </p:nvPr>
        </p:nvSpPr>
        <p:spPr>
          <a:xfrm>
            <a:off x="706438" y="1154113"/>
            <a:ext cx="5537200" cy="311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95008" y="4444862"/>
            <a:ext cx="5560060" cy="3636705"/>
          </a:xfrm>
          <a:prstGeom prst="rect">
            <a:avLst/>
          </a:prstGeom>
        </p:spPr>
        <p:txBody>
          <a:bodyPr anchorCtr="0" anchor="t" bIns="46975" lIns="93950" spcFirstLastPara="1" rIns="93950" wrap="square" tIns="46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706438" y="1154113"/>
            <a:ext cx="5537200" cy="311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95008" y="4444862"/>
            <a:ext cx="5560060" cy="3636705"/>
          </a:xfrm>
          <a:prstGeom prst="rect">
            <a:avLst/>
          </a:prstGeom>
        </p:spPr>
        <p:txBody>
          <a:bodyPr anchorCtr="0" anchor="t" bIns="46975" lIns="93950" spcFirstLastPara="1" rIns="93950" wrap="square" tIns="46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706438" y="1154113"/>
            <a:ext cx="5537200" cy="311626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47752f20b7_0_0:notes"/>
          <p:cNvSpPr txBox="1"/>
          <p:nvPr>
            <p:ph idx="1" type="body"/>
          </p:nvPr>
        </p:nvSpPr>
        <p:spPr>
          <a:xfrm>
            <a:off x="695008" y="4444862"/>
            <a:ext cx="5560200" cy="3636600"/>
          </a:xfrm>
          <a:prstGeom prst="rect">
            <a:avLst/>
          </a:prstGeom>
        </p:spPr>
        <p:txBody>
          <a:bodyPr anchorCtr="0" anchor="t" bIns="46975" lIns="93950" spcFirstLastPara="1" rIns="93950" wrap="square" tIns="46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47752f20b7_0_0:notes"/>
          <p:cNvSpPr/>
          <p:nvPr>
            <p:ph idx="2" type="sldImg"/>
          </p:nvPr>
        </p:nvSpPr>
        <p:spPr>
          <a:xfrm>
            <a:off x="706438" y="1154113"/>
            <a:ext cx="5537100" cy="3116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325" y="372319"/>
            <a:ext cx="1846509" cy="12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95325" y="2468210"/>
            <a:ext cx="10801350" cy="185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03880"/>
              </a:buClr>
              <a:buSzPts val="4400"/>
              <a:buFont typeface="Arial"/>
              <a:buNone/>
              <a:defRPr b="1" i="0" sz="4400" u="none" cap="none" strike="noStrike">
                <a:solidFill>
                  <a:srgbClr val="3038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508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03880"/>
              </a:buClr>
              <a:buSzPts val="4400"/>
              <a:buFont typeface="Arial"/>
              <a:buChar char="•"/>
              <a:defRPr b="1" i="0" sz="4400" u="none" cap="none" strike="noStrike">
                <a:solidFill>
                  <a:srgbClr val="3038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508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03880"/>
              </a:buClr>
              <a:buSzPts val="4400"/>
              <a:buFont typeface="Arial"/>
              <a:buChar char="•"/>
              <a:defRPr b="1" i="0" sz="4400" u="none" cap="none" strike="noStrike">
                <a:solidFill>
                  <a:srgbClr val="3038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03880"/>
              </a:buClr>
              <a:buSzPts val="4400"/>
              <a:buFont typeface="Arial"/>
              <a:buNone/>
              <a:defRPr b="1" i="0" sz="4400" u="none" cap="none" strike="noStrike">
                <a:solidFill>
                  <a:srgbClr val="3038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508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03880"/>
              </a:buClr>
              <a:buSzPts val="4400"/>
              <a:buFont typeface="Arial"/>
              <a:buChar char="•"/>
              <a:defRPr b="1" i="0" sz="4400" u="none" cap="none" strike="noStrike">
                <a:solidFill>
                  <a:srgbClr val="3038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2" type="body"/>
          </p:nvPr>
        </p:nvSpPr>
        <p:spPr>
          <a:xfrm>
            <a:off x="695325" y="4424010"/>
            <a:ext cx="1080135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3" type="body"/>
          </p:nvPr>
        </p:nvSpPr>
        <p:spPr>
          <a:xfrm>
            <a:off x="695325" y="5905501"/>
            <a:ext cx="11344275" cy="6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59846" y="480380"/>
            <a:ext cx="2836829" cy="100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>
  <p:cSld name="Título y texto vertical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1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1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1"/>
          <p:cNvSpPr txBox="1"/>
          <p:nvPr>
            <p:ph idx="2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1"/>
          <p:cNvSpPr txBox="1"/>
          <p:nvPr>
            <p:ph idx="3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88" name="Google Shape;88;p11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1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/>
          <p:nvPr>
            <p:ph type="title"/>
          </p:nvPr>
        </p:nvSpPr>
        <p:spPr>
          <a:xfrm rot="5400000">
            <a:off x="7695452" y="2518613"/>
            <a:ext cx="4687797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b="0" i="0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 rot="5400000">
            <a:off x="2361451" y="-34086"/>
            <a:ext cx="468779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2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2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2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">
  <p:cSld name="Diseño personalizado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3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3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3"/>
          <p:cNvSpPr txBox="1"/>
          <p:nvPr>
            <p:ph idx="1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13"/>
          <p:cNvSpPr txBox="1"/>
          <p:nvPr>
            <p:ph idx="2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13"/>
          <p:cNvSpPr txBox="1"/>
          <p:nvPr>
            <p:ph idx="3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Diseño personalizado">
  <p:cSld name="2_Diseño personalizado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14"/>
          <p:cNvSpPr txBox="1"/>
          <p:nvPr>
            <p:ph idx="2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14"/>
          <p:cNvSpPr txBox="1"/>
          <p:nvPr>
            <p:ph idx="3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seño personalizado">
  <p:cSld name="4_Diseño personalizado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15"/>
          <p:cNvSpPr txBox="1"/>
          <p:nvPr>
            <p:ph idx="2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15"/>
          <p:cNvSpPr txBox="1"/>
          <p:nvPr>
            <p:ph idx="3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>
  <p:cSld name="Título y objeto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idx="1" type="body"/>
          </p:nvPr>
        </p:nvSpPr>
        <p:spPr>
          <a:xfrm>
            <a:off x="838200" y="1913425"/>
            <a:ext cx="10515600" cy="42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10842171" y="444561"/>
            <a:ext cx="1060357" cy="70320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>
            <p:ph idx="2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seño personalizado">
  <p:cSld name="3_Diseño personalizado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2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3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b="0" i="0" sz="6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>
  <p:cSld name="Dos objeto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6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>
            <p:ph idx="3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4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6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>
  <p:cSld name="Comparació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7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7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/>
          <p:nvPr>
            <p:ph idx="5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7"/>
          <p:cNvSpPr txBox="1"/>
          <p:nvPr>
            <p:ph idx="6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5" name="Google Shape;55;p7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7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712098" y="642076"/>
            <a:ext cx="45719" cy="752559"/>
          </a:xfrm>
          <a:prstGeom prst="rect">
            <a:avLst/>
          </a:prstGeom>
          <a:solidFill>
            <a:srgbClr val="3038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8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6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8"/>
          <p:cNvSpPr txBox="1"/>
          <p:nvPr>
            <p:ph idx="1" type="body"/>
          </p:nvPr>
        </p:nvSpPr>
        <p:spPr>
          <a:xfrm>
            <a:off x="841375" y="723900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2" type="body"/>
          </p:nvPr>
        </p:nvSpPr>
        <p:spPr>
          <a:xfrm>
            <a:off x="841375" y="1147763"/>
            <a:ext cx="7019925" cy="247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3" name="Google Shape;63;p8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8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5183188" y="2083526"/>
            <a:ext cx="6172200" cy="3803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9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9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0"/>
          <p:cNvSpPr/>
          <p:nvPr>
            <p:ph idx="2" type="pic"/>
          </p:nvPr>
        </p:nvSpPr>
        <p:spPr>
          <a:xfrm>
            <a:off x="5183188" y="2057400"/>
            <a:ext cx="6172200" cy="380365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0"/>
          <p:cNvSpPr/>
          <p:nvPr/>
        </p:nvSpPr>
        <p:spPr>
          <a:xfrm>
            <a:off x="0" y="0"/>
            <a:ext cx="180000" cy="1803400"/>
          </a:xfrm>
          <a:prstGeom prst="rect">
            <a:avLst/>
          </a:prstGeom>
          <a:solidFill>
            <a:srgbClr val="C9631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727952"/>
            <a:ext cx="12192000" cy="13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0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8077200" y="333375"/>
            <a:ext cx="1384691" cy="91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0"/>
          <p:cNvPicPr preferRelativeResize="0"/>
          <p:nvPr/>
        </p:nvPicPr>
        <p:blipFill rotWithShape="1">
          <a:blip r:embed="rId4">
            <a:alphaModFix amt="20000"/>
          </a:blip>
          <a:srcRect b="0" l="0" r="0" t="0"/>
          <a:stretch/>
        </p:blipFill>
        <p:spPr>
          <a:xfrm>
            <a:off x="9890647" y="547603"/>
            <a:ext cx="1377545" cy="489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idx="2" type="body"/>
          </p:nvPr>
        </p:nvSpPr>
        <p:spPr>
          <a:xfrm>
            <a:off x="695325" y="1910275"/>
            <a:ext cx="10801200" cy="26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4572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s-CL" sz="3200">
                <a:solidFill>
                  <a:srgbClr val="2F5496"/>
                </a:solidFill>
              </a:rPr>
              <a:t>TITULAR DE PRESENTACIÓN</a:t>
            </a:r>
            <a:endParaRPr b="1" sz="3200">
              <a:solidFill>
                <a:srgbClr val="2F5496"/>
              </a:solidFill>
            </a:endParaRPr>
          </a:p>
        </p:txBody>
      </p:sp>
      <p:sp>
        <p:nvSpPr>
          <p:cNvPr id="123" name="Google Shape;123;p16"/>
          <p:cNvSpPr txBox="1"/>
          <p:nvPr>
            <p:ph idx="3" type="body"/>
          </p:nvPr>
        </p:nvSpPr>
        <p:spPr>
          <a:xfrm>
            <a:off x="695325" y="5535552"/>
            <a:ext cx="11344200" cy="10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600">
                <a:solidFill>
                  <a:srgbClr val="2F5496"/>
                </a:solidFill>
              </a:rPr>
              <a:t>Nombre</a:t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600">
                <a:solidFill>
                  <a:srgbClr val="2F5496"/>
                </a:solidFill>
              </a:rPr>
              <a:t>Cargo</a:t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t/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100">
                <a:solidFill>
                  <a:srgbClr val="2F5496"/>
                </a:solidFill>
              </a:rPr>
              <a:t>Arica </a:t>
            </a:r>
            <a:r>
              <a:rPr b="1" lang="es-CL" sz="1100">
                <a:solidFill>
                  <a:srgbClr val="2F549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</a:t>
            </a:r>
            <a:r>
              <a:rPr b="1" lang="es-CL" sz="1100">
                <a:solidFill>
                  <a:srgbClr val="2F5496"/>
                </a:solidFill>
              </a:rPr>
              <a:t> Chile  </a:t>
            </a:r>
            <a:endParaRPr sz="900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/>
          <p:nvPr/>
        </p:nvSpPr>
        <p:spPr>
          <a:xfrm>
            <a:off x="841374" y="1271588"/>
            <a:ext cx="1082746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Bajada de slide…</a:t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841375" y="651328"/>
            <a:ext cx="7019925" cy="423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00206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TITULAR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18"/>
          <p:cNvGraphicFramePr/>
          <p:nvPr/>
        </p:nvGraphicFramePr>
        <p:xfrm>
          <a:off x="1422401" y="19134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{36A3C9FC-9D58-4C11-9991-00F8BDD14D99}</a:tableStyleId>
              </a:tblPr>
              <a:tblGrid>
                <a:gridCol w="1860725"/>
                <a:gridCol w="1860725"/>
                <a:gridCol w="1860725"/>
                <a:gridCol w="1860725"/>
                <a:gridCol w="1860725"/>
              </a:tblGrid>
              <a:tr h="280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 anchor="ctr">
                    <a:solidFill>
                      <a:srgbClr val="2F5496"/>
                    </a:solidFill>
                  </a:tcPr>
                </a:tc>
              </a:tr>
              <a:tr h="3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</a:tr>
              <a:tr h="3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rgbClr val="00206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</a:tr>
              <a:tr h="3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/>
                </a:tc>
              </a:tr>
              <a:tr h="30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b="1" sz="1600" u="none" cap="none" strike="noStrike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35" name="Google Shape;135;p18"/>
          <p:cNvSpPr txBox="1"/>
          <p:nvPr/>
        </p:nvSpPr>
        <p:spPr>
          <a:xfrm>
            <a:off x="838200" y="531049"/>
            <a:ext cx="10352314" cy="423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002060"/>
                </a:solidFill>
              </a:rPr>
              <a:t>TABLA DE RESULTADOS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idx="2" type="body"/>
          </p:nvPr>
        </p:nvSpPr>
        <p:spPr>
          <a:xfrm>
            <a:off x="722086" y="520700"/>
            <a:ext cx="8599335" cy="625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s-CL" sz="2400">
                <a:solidFill>
                  <a:srgbClr val="002060"/>
                </a:solidFill>
              </a:rPr>
              <a:t>TABLA CONTENIDO</a:t>
            </a:r>
            <a:endParaRPr/>
          </a:p>
        </p:txBody>
      </p:sp>
      <p:graphicFrame>
        <p:nvGraphicFramePr>
          <p:cNvPr id="141" name="Google Shape;141;p19"/>
          <p:cNvGraphicFramePr/>
          <p:nvPr/>
        </p:nvGraphicFramePr>
        <p:xfrm>
          <a:off x="696685" y="13540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{37CC26F9-2089-409F-B3BA-0F4063BC0846}</a:tableStyleId>
              </a:tblPr>
              <a:tblGrid>
                <a:gridCol w="1733350"/>
                <a:gridCol w="8955675"/>
              </a:tblGrid>
              <a:tr h="668875">
                <a:tc gridSpan="2"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s-CL" sz="1600" u="none" cap="none" strike="noStrike">
                          <a:solidFill>
                            <a:schemeClr val="dk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Resultado 1: </a:t>
                      </a:r>
                      <a:endParaRPr b="1" i="1" sz="1600" u="none" cap="none" strike="noStrike">
                        <a:solidFill>
                          <a:schemeClr val="dk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 hMerge="1"/>
              </a:tr>
              <a:tr h="110125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s-CL" sz="1600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ITEM</a:t>
                      </a:r>
                      <a:r>
                        <a:rPr b="1" i="0" lang="es-CL" sz="1600" u="none" cap="none" strike="noStrik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 anchor="ctr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76212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i="1" sz="16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176213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i="1" lang="es-CL" sz="16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Contenido</a:t>
                      </a:r>
                      <a:endParaRPr/>
                    </a:p>
                  </a:txBody>
                  <a:tcPr marT="9525" marB="0" marR="9525" marL="9525"/>
                </a:tc>
              </a:tr>
              <a:tr h="118315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s-CL" sz="1600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ITEM</a:t>
                      </a:r>
                      <a:r>
                        <a:rPr b="1" i="0" lang="es-CL" sz="1600" u="none" cap="none" strike="noStrike">
                          <a:solidFill>
                            <a:schemeClr val="lt1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 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600" u="none" cap="none" strike="noStrike">
                        <a:solidFill>
                          <a:schemeClr val="lt1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45725" marB="45725" marR="91450" marL="91450" anchor="ctr"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76212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i="1" sz="16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  <a:p>
                      <a:pPr indent="0" lvl="0" marL="176212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i="1" lang="es-CL" sz="16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Contenido</a:t>
                      </a:r>
                      <a:endParaRPr/>
                    </a:p>
                  </a:txBody>
                  <a:tcPr marT="9525" marB="0" marR="9525" marL="95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idx="2" type="body"/>
          </p:nvPr>
        </p:nvSpPr>
        <p:spPr>
          <a:xfrm>
            <a:off x="695325" y="1910275"/>
            <a:ext cx="10801200" cy="262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4572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b="1" lang="es-CL" sz="3200">
                <a:solidFill>
                  <a:srgbClr val="2F5496"/>
                </a:solidFill>
              </a:rPr>
              <a:t>TITULAR DE PRESENTACIÓN</a:t>
            </a:r>
            <a:endParaRPr b="1" sz="3200">
              <a:solidFill>
                <a:srgbClr val="2F5496"/>
              </a:solidFill>
            </a:endParaRPr>
          </a:p>
        </p:txBody>
      </p:sp>
      <p:sp>
        <p:nvSpPr>
          <p:cNvPr id="147" name="Google Shape;147;p20"/>
          <p:cNvSpPr txBox="1"/>
          <p:nvPr>
            <p:ph idx="3" type="body"/>
          </p:nvPr>
        </p:nvSpPr>
        <p:spPr>
          <a:xfrm>
            <a:off x="695325" y="5535552"/>
            <a:ext cx="11344200" cy="10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600">
                <a:solidFill>
                  <a:srgbClr val="2F5496"/>
                </a:solidFill>
              </a:rPr>
              <a:t>Nombre</a:t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600">
                <a:solidFill>
                  <a:srgbClr val="2F5496"/>
                </a:solidFill>
              </a:rPr>
              <a:t>Cargo</a:t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t/>
            </a:r>
            <a:endParaRPr b="1" sz="1600">
              <a:solidFill>
                <a:srgbClr val="2F5496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b="1" lang="es-CL" sz="1100">
                <a:solidFill>
                  <a:srgbClr val="2F5496"/>
                </a:solidFill>
              </a:rPr>
              <a:t>Arica </a:t>
            </a:r>
            <a:r>
              <a:rPr b="1" lang="es-CL" sz="1100">
                <a:solidFill>
                  <a:srgbClr val="2F549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-</a:t>
            </a:r>
            <a:r>
              <a:rPr b="1" lang="es-CL" sz="1100">
                <a:solidFill>
                  <a:srgbClr val="2F5496"/>
                </a:solidFill>
              </a:rPr>
              <a:t> Chile  </a:t>
            </a:r>
            <a:endParaRPr sz="900">
              <a:solidFill>
                <a:srgbClr val="2F549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