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5" r:id="rId1"/>
  </p:sldMasterIdLst>
  <p:notesMasterIdLst>
    <p:notesMasterId r:id="rId16"/>
  </p:notes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58" r:id="rId13"/>
    <p:sldId id="265" r:id="rId14"/>
    <p:sldId id="281" r:id="rId15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8" userDrawn="1">
          <p15:clr>
            <a:srgbClr val="A4A3A4"/>
          </p15:clr>
        </p15:guide>
        <p15:guide id="2" pos="329" userDrawn="1">
          <p15:clr>
            <a:srgbClr val="A4A3A4"/>
          </p15:clr>
        </p15:guide>
        <p15:guide id="3" pos="5432" userDrawn="1">
          <p15:clr>
            <a:srgbClr val="A4A3A4"/>
          </p15:clr>
        </p15:guide>
        <p15:guide id="4" orient="horz" pos="2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880"/>
    <a:srgbClr val="C9631F"/>
    <a:srgbClr val="C6631F"/>
    <a:srgbClr val="EEB101"/>
    <a:srgbClr val="DEB01F"/>
    <a:srgbClr val="084C8A"/>
    <a:srgbClr val="1D1D3A"/>
    <a:srgbClr val="EB8F24"/>
    <a:srgbClr val="FB9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8"/>
    <p:restoredTop sz="92698"/>
  </p:normalViewPr>
  <p:slideViewPr>
    <p:cSldViewPr snapToGrid="0" snapToObjects="1">
      <p:cViewPr>
        <p:scale>
          <a:sx n="210" d="100"/>
          <a:sy n="210" d="100"/>
        </p:scale>
        <p:origin x="150" y="150"/>
      </p:cViewPr>
      <p:guideLst>
        <p:guide orient="horz" pos="4088"/>
        <p:guide pos="329"/>
        <p:guide pos="5432"/>
        <p:guide orient="horz" pos="2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2CD17F-0A45-9649-8DF2-BEA1E4F51651}" type="datetimeFigureOut">
              <a:rPr lang="es-ES_tradnl" smtClean="0"/>
              <a:t>27/06/2023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67414C-C6CC-2A43-88DC-53B2BBCCF7C6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301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7414C-C6CC-2A43-88DC-53B2BBCCF7C6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96807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6727371"/>
            <a:ext cx="9144000" cy="13062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492535"/>
            <a:ext cx="1665153" cy="1103784"/>
          </a:xfrm>
          <a:prstGeom prst="rect">
            <a:avLst/>
          </a:prstGeom>
        </p:spPr>
      </p:pic>
      <p:sp>
        <p:nvSpPr>
          <p:cNvPr id="10" name="Marcador de texto 15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2468210"/>
            <a:ext cx="7743281" cy="18542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>
              <a:buNone/>
              <a:defRPr sz="3600" b="1" i="0">
                <a:solidFill>
                  <a:srgbClr val="303880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4400" b="1" i="0">
                <a:solidFill>
                  <a:srgbClr val="303880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4400" b="1" i="0">
                <a:solidFill>
                  <a:srgbClr val="303880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4400" b="1" i="0">
                <a:solidFill>
                  <a:srgbClr val="303880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4400" b="1" i="0">
                <a:solidFill>
                  <a:srgbClr val="303880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sp>
        <p:nvSpPr>
          <p:cNvPr id="11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4424010"/>
            <a:ext cx="7743281" cy="6096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sp>
        <p:nvSpPr>
          <p:cNvPr id="12" name="Marcador de texto 24"/>
          <p:cNvSpPr>
            <a:spLocks noGrp="1"/>
          </p:cNvSpPr>
          <p:nvPr>
            <p:ph type="body" sz="quarter" idx="12" hasCustomPrompt="1"/>
          </p:nvPr>
        </p:nvSpPr>
        <p:spPr>
          <a:xfrm>
            <a:off x="695325" y="5905501"/>
            <a:ext cx="7743281" cy="635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400" b="0" i="0" baseline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4" name="Imagen 3" descr="Icono&#10;&#10;Descripción generada automáticamente con confianza baja">
            <a:extLst>
              <a:ext uri="{FF2B5EF4-FFF2-40B4-BE49-F238E27FC236}">
                <a16:creationId xmlns:a16="http://schemas.microsoft.com/office/drawing/2014/main" id="{A5B679D2-C3C1-DFE2-407E-910C0FA81B2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59253" y="783337"/>
            <a:ext cx="1470374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33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9144000" cy="130048"/>
          </a:xfrm>
          <a:prstGeom prst="rect">
            <a:avLst/>
          </a:prstGeom>
        </p:spPr>
      </p:pic>
      <p:sp>
        <p:nvSpPr>
          <p:cNvPr id="13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4" name="Rectángulo 13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81" y="598705"/>
            <a:ext cx="814250" cy="539744"/>
          </a:xfrm>
          <a:prstGeom prst="rect">
            <a:avLst/>
          </a:prstGeom>
        </p:spPr>
      </p:pic>
      <p:sp>
        <p:nvSpPr>
          <p:cNvPr id="17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6" y="723900"/>
            <a:ext cx="5613848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8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5613849" cy="24687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pic>
        <p:nvPicPr>
          <p:cNvPr id="3" name="Imagen 2" descr="Icono&#10;&#10;Descripción generada automáticamente con confianza baja">
            <a:extLst>
              <a:ext uri="{FF2B5EF4-FFF2-40B4-BE49-F238E27FC236}">
                <a16:creationId xmlns:a16="http://schemas.microsoft.com/office/drawing/2014/main" id="{66FFA23E-FC08-05B6-CC57-4A38176C9CD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45148" y="698203"/>
            <a:ext cx="861944" cy="3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284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>
            <a:lvl1pPr>
              <a:defRPr b="0" i="0"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b="0" i="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b="0" i="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b="0" i="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8" name="Rectángulo 7"/>
          <p:cNvSpPr/>
          <p:nvPr userDrawn="1"/>
        </p:nvSpPr>
        <p:spPr>
          <a:xfrm>
            <a:off x="0" y="0"/>
            <a:ext cx="135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9144000" cy="130048"/>
          </a:xfrm>
          <a:prstGeom prst="rect">
            <a:avLst/>
          </a:prstGeom>
        </p:spPr>
      </p:pic>
      <p:sp>
        <p:nvSpPr>
          <p:cNvPr id="14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5" name="Rectángulo 14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81" y="598705"/>
            <a:ext cx="814250" cy="539744"/>
          </a:xfrm>
          <a:prstGeom prst="rect">
            <a:avLst/>
          </a:prstGeom>
        </p:spPr>
      </p:pic>
      <p:sp>
        <p:nvSpPr>
          <p:cNvPr id="18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6" y="723900"/>
            <a:ext cx="5613848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9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5613849" cy="24687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pic>
        <p:nvPicPr>
          <p:cNvPr id="4" name="Imagen 3" descr="Icono&#10;&#10;Descripción generada automáticamente con confianza baja">
            <a:extLst>
              <a:ext uri="{FF2B5EF4-FFF2-40B4-BE49-F238E27FC236}">
                <a16:creationId xmlns:a16="http://schemas.microsoft.com/office/drawing/2014/main" id="{7CF0934E-1423-7515-C917-A393953C79F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45148" y="698203"/>
            <a:ext cx="861944" cy="3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169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3096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" y="0"/>
            <a:ext cx="9143999" cy="685800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786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81" y="598705"/>
            <a:ext cx="814250" cy="539744"/>
          </a:xfrm>
          <a:prstGeom prst="rect">
            <a:avLst/>
          </a:prstGeom>
        </p:spPr>
      </p:pic>
      <p:sp>
        <p:nvSpPr>
          <p:cNvPr id="11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6" y="723900"/>
            <a:ext cx="5613848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2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5613849" cy="24687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9144000" cy="130048"/>
          </a:xfrm>
          <a:prstGeom prst="rect">
            <a:avLst/>
          </a:prstGeom>
        </p:spPr>
      </p:pic>
      <p:sp>
        <p:nvSpPr>
          <p:cNvPr id="15" name="Marcador de contenido 14"/>
          <p:cNvSpPr>
            <a:spLocks noGrp="1"/>
          </p:cNvSpPr>
          <p:nvPr>
            <p:ph sz="quarter" idx="12"/>
          </p:nvPr>
        </p:nvSpPr>
        <p:spPr>
          <a:xfrm>
            <a:off x="841375" y="1803400"/>
            <a:ext cx="7673975" cy="4668366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pic>
        <p:nvPicPr>
          <p:cNvPr id="2" name="Imagen 1" descr="Icono&#10;&#10;Descripción generada automáticamente con confianza baja">
            <a:extLst>
              <a:ext uri="{FF2B5EF4-FFF2-40B4-BE49-F238E27FC236}">
                <a16:creationId xmlns:a16="http://schemas.microsoft.com/office/drawing/2014/main" id="{25944219-87D2-A5FA-A593-80AE156089F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45148" y="698203"/>
            <a:ext cx="861944" cy="3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040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9144000" cy="130048"/>
          </a:xfrm>
          <a:prstGeom prst="rect">
            <a:avLst/>
          </a:prstGeom>
        </p:spPr>
      </p:pic>
      <p:sp>
        <p:nvSpPr>
          <p:cNvPr id="11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2" name="Rectángulo 11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81" y="598705"/>
            <a:ext cx="814250" cy="539744"/>
          </a:xfrm>
          <a:prstGeom prst="rect">
            <a:avLst/>
          </a:prstGeom>
        </p:spPr>
      </p:pic>
      <p:sp>
        <p:nvSpPr>
          <p:cNvPr id="15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6" y="723900"/>
            <a:ext cx="5613848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6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5613849" cy="24687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8" name="Marcador de contenido 17"/>
          <p:cNvSpPr>
            <a:spLocks noGrp="1"/>
          </p:cNvSpPr>
          <p:nvPr>
            <p:ph sz="quarter" idx="12"/>
          </p:nvPr>
        </p:nvSpPr>
        <p:spPr>
          <a:xfrm>
            <a:off x="841375" y="1803400"/>
            <a:ext cx="7669213" cy="278606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20" name="Marcador de contenido 19"/>
          <p:cNvSpPr>
            <a:spLocks noGrp="1"/>
          </p:cNvSpPr>
          <p:nvPr>
            <p:ph sz="quarter" idx="13"/>
          </p:nvPr>
        </p:nvSpPr>
        <p:spPr>
          <a:xfrm>
            <a:off x="841375" y="4589463"/>
            <a:ext cx="7669213" cy="194151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pic>
        <p:nvPicPr>
          <p:cNvPr id="3" name="Imagen 2" descr="Icono&#10;&#10;Descripción generada automáticamente con confianza baja">
            <a:extLst>
              <a:ext uri="{FF2B5EF4-FFF2-40B4-BE49-F238E27FC236}">
                <a16:creationId xmlns:a16="http://schemas.microsoft.com/office/drawing/2014/main" id="{879DAF19-4F8D-AAA7-3AC4-3FCF368F446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45148" y="698203"/>
            <a:ext cx="861944" cy="3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846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81" y="598705"/>
            <a:ext cx="814250" cy="539744"/>
          </a:xfrm>
          <a:prstGeom prst="rect">
            <a:avLst/>
          </a:prstGeom>
        </p:spPr>
      </p:pic>
      <p:sp>
        <p:nvSpPr>
          <p:cNvPr id="12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6" y="723900"/>
            <a:ext cx="5613848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3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5613849" cy="24687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9144000" cy="130048"/>
          </a:xfrm>
          <a:prstGeom prst="rect">
            <a:avLst/>
          </a:prstGeom>
        </p:spPr>
      </p:pic>
      <p:sp>
        <p:nvSpPr>
          <p:cNvPr id="19" name="Marcador de contenido 18"/>
          <p:cNvSpPr>
            <a:spLocks noGrp="1"/>
          </p:cNvSpPr>
          <p:nvPr>
            <p:ph sz="quarter" idx="13"/>
          </p:nvPr>
        </p:nvSpPr>
        <p:spPr>
          <a:xfrm>
            <a:off x="4649788" y="1825626"/>
            <a:ext cx="3865562" cy="464614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21" name="Marcador de contenido 20"/>
          <p:cNvSpPr>
            <a:spLocks noGrp="1"/>
          </p:cNvSpPr>
          <p:nvPr>
            <p:ph sz="quarter" idx="14"/>
          </p:nvPr>
        </p:nvSpPr>
        <p:spPr>
          <a:xfrm>
            <a:off x="841374" y="1825624"/>
            <a:ext cx="3808413" cy="464614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S_tradnl" dirty="0"/>
          </a:p>
        </p:txBody>
      </p:sp>
      <p:pic>
        <p:nvPicPr>
          <p:cNvPr id="3" name="Imagen 2" descr="Icono&#10;&#10;Descripción generada automáticamente con confianza baja">
            <a:extLst>
              <a:ext uri="{FF2B5EF4-FFF2-40B4-BE49-F238E27FC236}">
                <a16:creationId xmlns:a16="http://schemas.microsoft.com/office/drawing/2014/main" id="{324C9967-81F8-C773-49B5-6C416E54409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45148" y="698203"/>
            <a:ext cx="861944" cy="3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315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373" y="1803400"/>
            <a:ext cx="3808413" cy="957861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9788" y="1803399"/>
            <a:ext cx="3866754" cy="957861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9144000" cy="130048"/>
          </a:xfrm>
          <a:prstGeom prst="rect">
            <a:avLst/>
          </a:prstGeom>
        </p:spPr>
      </p:pic>
      <p:sp>
        <p:nvSpPr>
          <p:cNvPr id="11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2" name="Rectángulo 11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81" y="598705"/>
            <a:ext cx="814250" cy="539744"/>
          </a:xfrm>
          <a:prstGeom prst="rect">
            <a:avLst/>
          </a:prstGeom>
        </p:spPr>
      </p:pic>
      <p:sp>
        <p:nvSpPr>
          <p:cNvPr id="15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6" y="723900"/>
            <a:ext cx="5613848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6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5613849" cy="24687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7" name="Marcador de contenido 18"/>
          <p:cNvSpPr>
            <a:spLocks noGrp="1"/>
          </p:cNvSpPr>
          <p:nvPr>
            <p:ph sz="quarter" idx="13"/>
          </p:nvPr>
        </p:nvSpPr>
        <p:spPr>
          <a:xfrm>
            <a:off x="4649788" y="2791604"/>
            <a:ext cx="3865562" cy="3680161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18" name="Marcador de contenido 20"/>
          <p:cNvSpPr>
            <a:spLocks noGrp="1"/>
          </p:cNvSpPr>
          <p:nvPr>
            <p:ph sz="quarter" idx="14"/>
          </p:nvPr>
        </p:nvSpPr>
        <p:spPr>
          <a:xfrm>
            <a:off x="841374" y="2791602"/>
            <a:ext cx="3808413" cy="368016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S_tradnl" dirty="0"/>
          </a:p>
        </p:txBody>
      </p:sp>
      <p:pic>
        <p:nvPicPr>
          <p:cNvPr id="4" name="Imagen 3" descr="Icono&#10;&#10;Descripción generada automáticamente con confianza baja">
            <a:extLst>
              <a:ext uri="{FF2B5EF4-FFF2-40B4-BE49-F238E27FC236}">
                <a16:creationId xmlns:a16="http://schemas.microsoft.com/office/drawing/2014/main" id="{1DE0C05D-DDAD-E310-589A-E469C4FA27C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45148" y="698203"/>
            <a:ext cx="861944" cy="3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21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818498"/>
            <a:ext cx="2949178" cy="1080430"/>
          </a:xfrm>
        </p:spPr>
        <p:txBody>
          <a:bodyPr anchor="b">
            <a:normAutofit/>
          </a:bodyPr>
          <a:lstStyle>
            <a:lvl1pPr>
              <a:defRPr sz="1800"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924300"/>
            <a:ext cx="2949178" cy="2944687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9144000" cy="130048"/>
          </a:xfrm>
          <a:prstGeom prst="rect">
            <a:avLst/>
          </a:prstGeom>
        </p:spPr>
      </p:pic>
      <p:sp>
        <p:nvSpPr>
          <p:cNvPr id="12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3" name="Rectángulo 12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81" y="598705"/>
            <a:ext cx="814250" cy="539744"/>
          </a:xfrm>
          <a:prstGeom prst="rect">
            <a:avLst/>
          </a:prstGeom>
        </p:spPr>
      </p:pic>
      <p:sp>
        <p:nvSpPr>
          <p:cNvPr id="16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6" y="723900"/>
            <a:ext cx="5613848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7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5613849" cy="24687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9" name="Marcador de contenido 18"/>
          <p:cNvSpPr>
            <a:spLocks noGrp="1"/>
          </p:cNvSpPr>
          <p:nvPr>
            <p:ph sz="quarter" idx="12"/>
          </p:nvPr>
        </p:nvSpPr>
        <p:spPr>
          <a:xfrm>
            <a:off x="3722688" y="1819275"/>
            <a:ext cx="4792662" cy="404971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pic>
        <p:nvPicPr>
          <p:cNvPr id="5" name="Imagen 4" descr="Icono&#10;&#10;Descripción generada automáticamente con confianza baja">
            <a:extLst>
              <a:ext uri="{FF2B5EF4-FFF2-40B4-BE49-F238E27FC236}">
                <a16:creationId xmlns:a16="http://schemas.microsoft.com/office/drawing/2014/main" id="{DEF6B5FA-358B-AA16-56E9-AE5EF1961D5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45148" y="698203"/>
            <a:ext cx="861944" cy="3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422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0"/>
            <a:ext cx="135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9144000" cy="130048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9841" y="1818498"/>
            <a:ext cx="2949178" cy="1080430"/>
          </a:xfrm>
        </p:spPr>
        <p:txBody>
          <a:bodyPr anchor="b">
            <a:normAutofit/>
          </a:bodyPr>
          <a:lstStyle>
            <a:lvl1pPr>
              <a:defRPr sz="1800"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924300"/>
            <a:ext cx="2949178" cy="2944687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4" name="Marcador de contenido 18"/>
          <p:cNvSpPr>
            <a:spLocks noGrp="1"/>
          </p:cNvSpPr>
          <p:nvPr>
            <p:ph sz="quarter" idx="12"/>
          </p:nvPr>
        </p:nvSpPr>
        <p:spPr>
          <a:xfrm>
            <a:off x="3722688" y="1819275"/>
            <a:ext cx="4792662" cy="404971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81" y="598705"/>
            <a:ext cx="814250" cy="539744"/>
          </a:xfrm>
          <a:prstGeom prst="rect">
            <a:avLst/>
          </a:prstGeom>
        </p:spPr>
      </p:pic>
      <p:pic>
        <p:nvPicPr>
          <p:cNvPr id="3" name="Imagen 2" descr="Icono&#10;&#10;Descripción generada automáticamente con confianza baja">
            <a:extLst>
              <a:ext uri="{FF2B5EF4-FFF2-40B4-BE49-F238E27FC236}">
                <a16:creationId xmlns:a16="http://schemas.microsoft.com/office/drawing/2014/main" id="{503FC6DE-6B59-DFB5-43F6-3A3178FA9D3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45148" y="698203"/>
            <a:ext cx="861944" cy="3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009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81" y="598705"/>
            <a:ext cx="814250" cy="53974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803399"/>
            <a:ext cx="1971675" cy="4373564"/>
          </a:xfrm>
        </p:spPr>
        <p:txBody>
          <a:bodyPr vert="eaVert"/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03399"/>
            <a:ext cx="5800725" cy="4373563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Rectángulo 6"/>
          <p:cNvSpPr/>
          <p:nvPr userDrawn="1"/>
        </p:nvSpPr>
        <p:spPr>
          <a:xfrm>
            <a:off x="0" y="0"/>
            <a:ext cx="135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9144000" cy="130048"/>
          </a:xfrm>
          <a:prstGeom prst="rect">
            <a:avLst/>
          </a:prstGeom>
        </p:spPr>
      </p:pic>
      <p:pic>
        <p:nvPicPr>
          <p:cNvPr id="5" name="Imagen 4" descr="Icono&#10;&#10;Descripción generada automáticamente con confianza baja">
            <a:extLst>
              <a:ext uri="{FF2B5EF4-FFF2-40B4-BE49-F238E27FC236}">
                <a16:creationId xmlns:a16="http://schemas.microsoft.com/office/drawing/2014/main" id="{3DBDFA92-E790-A9D7-A815-25E6C79089E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45148" y="698203"/>
            <a:ext cx="861944" cy="3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030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9144000" cy="130048"/>
          </a:xfrm>
          <a:prstGeom prst="rect">
            <a:avLst/>
          </a:prstGeom>
        </p:spPr>
      </p:pic>
      <p:sp>
        <p:nvSpPr>
          <p:cNvPr id="17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8" name="Rectángulo 17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9" name="Imagen 18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81" y="598705"/>
            <a:ext cx="814250" cy="539744"/>
          </a:xfrm>
          <a:prstGeom prst="rect">
            <a:avLst/>
          </a:prstGeom>
        </p:spPr>
      </p:pic>
      <p:sp>
        <p:nvSpPr>
          <p:cNvPr id="21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6" y="723900"/>
            <a:ext cx="5613848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22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5613849" cy="24687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"/>
          </p:nvPr>
        </p:nvSpPr>
        <p:spPr>
          <a:xfrm>
            <a:off x="841373" y="1803400"/>
            <a:ext cx="3808413" cy="957861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9788" y="1803399"/>
            <a:ext cx="3866754" cy="957861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25" name="Marcador de contenido 18"/>
          <p:cNvSpPr>
            <a:spLocks noGrp="1"/>
          </p:cNvSpPr>
          <p:nvPr>
            <p:ph sz="quarter" idx="13"/>
          </p:nvPr>
        </p:nvSpPr>
        <p:spPr>
          <a:xfrm>
            <a:off x="4649788" y="2791604"/>
            <a:ext cx="3865562" cy="3680161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26" name="Marcador de contenido 20"/>
          <p:cNvSpPr>
            <a:spLocks noGrp="1"/>
          </p:cNvSpPr>
          <p:nvPr>
            <p:ph sz="quarter" idx="14"/>
          </p:nvPr>
        </p:nvSpPr>
        <p:spPr>
          <a:xfrm>
            <a:off x="841374" y="2791602"/>
            <a:ext cx="3808413" cy="368016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S_tradnl" dirty="0"/>
          </a:p>
        </p:txBody>
      </p:sp>
      <p:pic>
        <p:nvPicPr>
          <p:cNvPr id="3" name="Imagen 2" descr="Icono&#10;&#10;Descripción generada automáticamente con confianza baja">
            <a:extLst>
              <a:ext uri="{FF2B5EF4-FFF2-40B4-BE49-F238E27FC236}">
                <a16:creationId xmlns:a16="http://schemas.microsoft.com/office/drawing/2014/main" id="{A6F35859-247E-594D-30EE-3C3EDF79CC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45148" y="698203"/>
            <a:ext cx="861944" cy="3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48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9144000" cy="13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475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3" r:id="rId6"/>
    <p:sldLayoutId id="2147483714" r:id="rId7"/>
    <p:sldLayoutId id="2147483716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20238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vertical 4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4294967295"/>
          </p:nvPr>
        </p:nvSpPr>
        <p:spPr>
          <a:xfrm>
            <a:off x="631032" y="723904"/>
            <a:ext cx="5264944" cy="423863"/>
          </a:xfrm>
        </p:spPr>
        <p:txBody>
          <a:bodyPr/>
          <a:lstStyle/>
          <a:p>
            <a:endParaRPr lang="es-ES_tradnl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4294967295"/>
          </p:nvPr>
        </p:nvSpPr>
        <p:spPr>
          <a:xfrm>
            <a:off x="631032" y="1147763"/>
            <a:ext cx="5264944" cy="247650"/>
          </a:xfrm>
        </p:spPr>
        <p:txBody>
          <a:bodyPr>
            <a:normAutofit fontScale="55000" lnSpcReduction="20000"/>
          </a:bodyPr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83720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vertical 4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texto vertical 5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8073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1611288" y="3579840"/>
            <a:ext cx="5921428" cy="118028"/>
            <a:chOff x="832509" y="3538536"/>
            <a:chExt cx="10526982" cy="209828"/>
          </a:xfrm>
        </p:grpSpPr>
        <p:sp>
          <p:nvSpPr>
            <p:cNvPr id="99" name="Rectangle 98"/>
            <p:cNvSpPr/>
            <p:nvPr/>
          </p:nvSpPr>
          <p:spPr>
            <a:xfrm>
              <a:off x="937423" y="3620589"/>
              <a:ext cx="10379034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013" dirty="0"/>
            </a:p>
          </p:txBody>
        </p:sp>
        <p:sp>
          <p:nvSpPr>
            <p:cNvPr id="100" name="Teardrop 99"/>
            <p:cNvSpPr/>
            <p:nvPr/>
          </p:nvSpPr>
          <p:spPr>
            <a:xfrm rot="2700000">
              <a:off x="832509" y="3538536"/>
              <a:ext cx="209826" cy="209826"/>
            </a:xfrm>
            <a:prstGeom prst="teardrop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013" dirty="0"/>
            </a:p>
          </p:txBody>
        </p:sp>
        <p:sp>
          <p:nvSpPr>
            <p:cNvPr id="101" name="Teardrop 100"/>
            <p:cNvSpPr/>
            <p:nvPr/>
          </p:nvSpPr>
          <p:spPr>
            <a:xfrm rot="18900000" flipH="1">
              <a:off x="11149665" y="3538538"/>
              <a:ext cx="209826" cy="209826"/>
            </a:xfrm>
            <a:prstGeom prst="teardrop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013" dirty="0"/>
            </a:p>
          </p:txBody>
        </p:sp>
      </p:grpSp>
      <p:sp>
        <p:nvSpPr>
          <p:cNvPr id="43" name="Oval 42"/>
          <p:cNvSpPr/>
          <p:nvPr/>
        </p:nvSpPr>
        <p:spPr>
          <a:xfrm>
            <a:off x="2609466" y="3588260"/>
            <a:ext cx="101186" cy="101186"/>
          </a:xfrm>
          <a:prstGeom prst="ellipse">
            <a:avLst/>
          </a:prstGeom>
          <a:solidFill>
            <a:schemeClr val="accent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44" name="Rectangular Callout 43"/>
          <p:cNvSpPr/>
          <p:nvPr/>
        </p:nvSpPr>
        <p:spPr>
          <a:xfrm>
            <a:off x="2012756" y="3816866"/>
            <a:ext cx="896439" cy="42617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45" name="Oval 44"/>
          <p:cNvSpPr/>
          <p:nvPr/>
        </p:nvSpPr>
        <p:spPr>
          <a:xfrm>
            <a:off x="3196771" y="3588260"/>
            <a:ext cx="101186" cy="101186"/>
          </a:xfrm>
          <a:prstGeom prst="ellipse">
            <a:avLst/>
          </a:prstGeom>
          <a:solidFill>
            <a:schemeClr val="accent2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46" name="Rectangular Callout 45"/>
          <p:cNvSpPr/>
          <p:nvPr/>
        </p:nvSpPr>
        <p:spPr>
          <a:xfrm rot="10800000">
            <a:off x="2996846" y="3060307"/>
            <a:ext cx="896439" cy="42617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47" name="Oval 46"/>
          <p:cNvSpPr/>
          <p:nvPr/>
        </p:nvSpPr>
        <p:spPr>
          <a:xfrm>
            <a:off x="4215994" y="3588260"/>
            <a:ext cx="101186" cy="101186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48" name="Oval 47"/>
          <p:cNvSpPr/>
          <p:nvPr/>
        </p:nvSpPr>
        <p:spPr>
          <a:xfrm>
            <a:off x="5079637" y="3588260"/>
            <a:ext cx="101186" cy="101186"/>
          </a:xfrm>
          <a:prstGeom prst="ellipse">
            <a:avLst/>
          </a:prstGeom>
          <a:solidFill>
            <a:schemeClr val="accent4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49" name="Oval 48"/>
          <p:cNvSpPr/>
          <p:nvPr/>
        </p:nvSpPr>
        <p:spPr>
          <a:xfrm>
            <a:off x="6049151" y="3588260"/>
            <a:ext cx="101186" cy="101186"/>
          </a:xfrm>
          <a:prstGeom prst="ellipse">
            <a:avLst/>
          </a:prstGeom>
          <a:solidFill>
            <a:schemeClr val="accent5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50" name="Oval 49"/>
          <p:cNvSpPr/>
          <p:nvPr/>
        </p:nvSpPr>
        <p:spPr>
          <a:xfrm>
            <a:off x="6476009" y="3588260"/>
            <a:ext cx="101186" cy="101186"/>
          </a:xfrm>
          <a:prstGeom prst="ellipse">
            <a:avLst/>
          </a:prstGeom>
          <a:solidFill>
            <a:schemeClr val="accent6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51" name="Rectangular Callout 50"/>
          <p:cNvSpPr/>
          <p:nvPr/>
        </p:nvSpPr>
        <p:spPr>
          <a:xfrm>
            <a:off x="3617626" y="3816866"/>
            <a:ext cx="896439" cy="42617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56" name="Rectangular Callout 55"/>
          <p:cNvSpPr/>
          <p:nvPr/>
        </p:nvSpPr>
        <p:spPr>
          <a:xfrm rot="10800000">
            <a:off x="4878155" y="3060307"/>
            <a:ext cx="896439" cy="42617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rgbClr val="EEB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61" name="TextBox 60"/>
          <p:cNvSpPr txBox="1"/>
          <p:nvPr/>
        </p:nvSpPr>
        <p:spPr>
          <a:xfrm>
            <a:off x="2521556" y="3425383"/>
            <a:ext cx="327334" cy="1876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619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101096" y="3425383"/>
            <a:ext cx="327334" cy="1876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619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961241" y="3425383"/>
            <a:ext cx="327334" cy="1876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619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108862" y="3704801"/>
            <a:ext cx="327334" cy="1876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619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991727" y="3704801"/>
            <a:ext cx="327334" cy="1876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619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391582" y="3704801"/>
            <a:ext cx="327334" cy="1876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619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2081305" y="3857758"/>
            <a:ext cx="759341" cy="295142"/>
            <a:chOff x="1668096" y="4026999"/>
            <a:chExt cx="1349938" cy="524693"/>
          </a:xfrm>
        </p:grpSpPr>
        <p:sp>
          <p:nvSpPr>
            <p:cNvPr id="97" name="TextBox 96"/>
            <p:cNvSpPr txBox="1"/>
            <p:nvPr/>
          </p:nvSpPr>
          <p:spPr>
            <a:xfrm>
              <a:off x="1668096" y="4026999"/>
              <a:ext cx="710165" cy="333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619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1668096" y="4233543"/>
              <a:ext cx="1349938" cy="3181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563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3686173" y="3857758"/>
            <a:ext cx="759341" cy="295142"/>
            <a:chOff x="1668096" y="4026999"/>
            <a:chExt cx="1349938" cy="524693"/>
          </a:xfrm>
        </p:grpSpPr>
        <p:sp>
          <p:nvSpPr>
            <p:cNvPr id="95" name="TextBox 94"/>
            <p:cNvSpPr txBox="1"/>
            <p:nvPr/>
          </p:nvSpPr>
          <p:spPr>
            <a:xfrm>
              <a:off x="1668096" y="4026999"/>
              <a:ext cx="710165" cy="333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619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668096" y="4233543"/>
              <a:ext cx="1349938" cy="3181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563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sp>
        <p:nvSpPr>
          <p:cNvPr id="69" name="Rectangular Callout 68"/>
          <p:cNvSpPr/>
          <p:nvPr/>
        </p:nvSpPr>
        <p:spPr>
          <a:xfrm>
            <a:off x="5463808" y="3816866"/>
            <a:ext cx="896439" cy="42617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grpSp>
        <p:nvGrpSpPr>
          <p:cNvPr id="70" name="Group 69"/>
          <p:cNvGrpSpPr/>
          <p:nvPr/>
        </p:nvGrpSpPr>
        <p:grpSpPr>
          <a:xfrm>
            <a:off x="5532356" y="3857758"/>
            <a:ext cx="759341" cy="295142"/>
            <a:chOff x="1668096" y="4026999"/>
            <a:chExt cx="1349938" cy="524693"/>
          </a:xfrm>
          <a:solidFill>
            <a:srgbClr val="009BBF"/>
          </a:solidFill>
        </p:grpSpPr>
        <p:sp>
          <p:nvSpPr>
            <p:cNvPr id="93" name="TextBox 92"/>
            <p:cNvSpPr txBox="1"/>
            <p:nvPr/>
          </p:nvSpPr>
          <p:spPr>
            <a:xfrm>
              <a:off x="1668096" y="4026999"/>
              <a:ext cx="710165" cy="333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619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668096" y="4233543"/>
              <a:ext cx="1349938" cy="3181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_tradnl" sz="563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sp>
        <p:nvSpPr>
          <p:cNvPr id="75" name="Rectangular Callout 74"/>
          <p:cNvSpPr/>
          <p:nvPr/>
        </p:nvSpPr>
        <p:spPr>
          <a:xfrm rot="10800000">
            <a:off x="6272856" y="3060307"/>
            <a:ext cx="896439" cy="42617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grpSp>
        <p:nvGrpSpPr>
          <p:cNvPr id="78" name="Group 77"/>
          <p:cNvGrpSpPr/>
          <p:nvPr/>
        </p:nvGrpSpPr>
        <p:grpSpPr>
          <a:xfrm>
            <a:off x="6341405" y="3098453"/>
            <a:ext cx="759341" cy="295142"/>
            <a:chOff x="1668096" y="4026999"/>
            <a:chExt cx="1349938" cy="524693"/>
          </a:xfrm>
          <a:solidFill>
            <a:srgbClr val="009BBF"/>
          </a:solidFill>
        </p:grpSpPr>
        <p:sp>
          <p:nvSpPr>
            <p:cNvPr id="91" name="TextBox 90"/>
            <p:cNvSpPr txBox="1"/>
            <p:nvPr/>
          </p:nvSpPr>
          <p:spPr>
            <a:xfrm>
              <a:off x="1668096" y="4026999"/>
              <a:ext cx="710165" cy="333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619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668096" y="4233543"/>
              <a:ext cx="1349938" cy="3181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_tradnl" sz="563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4946704" y="3098453"/>
            <a:ext cx="759341" cy="295142"/>
            <a:chOff x="1668096" y="4026999"/>
            <a:chExt cx="1349938" cy="524693"/>
          </a:xfrm>
        </p:grpSpPr>
        <p:sp>
          <p:nvSpPr>
            <p:cNvPr id="89" name="TextBox 88"/>
            <p:cNvSpPr txBox="1"/>
            <p:nvPr/>
          </p:nvSpPr>
          <p:spPr>
            <a:xfrm>
              <a:off x="1668096" y="4026999"/>
              <a:ext cx="710165" cy="333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619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668096" y="4233543"/>
              <a:ext cx="1349938" cy="3181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563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3065394" y="3098453"/>
            <a:ext cx="759341" cy="295142"/>
            <a:chOff x="1668096" y="4026999"/>
            <a:chExt cx="1349938" cy="524693"/>
          </a:xfrm>
        </p:grpSpPr>
        <p:sp>
          <p:nvSpPr>
            <p:cNvPr id="87" name="TextBox 86"/>
            <p:cNvSpPr txBox="1"/>
            <p:nvPr/>
          </p:nvSpPr>
          <p:spPr>
            <a:xfrm>
              <a:off x="1668096" y="4026999"/>
              <a:ext cx="710165" cy="333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619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668096" y="4233543"/>
              <a:ext cx="1349938" cy="3181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563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pic>
        <p:nvPicPr>
          <p:cNvPr id="59" name="Imagen 5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5284661"/>
            <a:ext cx="6858000" cy="73152"/>
          </a:xfrm>
          <a:prstGeom prst="rect">
            <a:avLst/>
          </a:prstGeom>
        </p:spPr>
      </p:pic>
      <p:sp>
        <p:nvSpPr>
          <p:cNvPr id="52" name="Rectángulo 51"/>
          <p:cNvSpPr/>
          <p:nvPr/>
        </p:nvSpPr>
        <p:spPr>
          <a:xfrm>
            <a:off x="1143000" y="1500187"/>
            <a:ext cx="101250" cy="1014413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/>
          </a:p>
        </p:txBody>
      </p:sp>
      <p:pic>
        <p:nvPicPr>
          <p:cNvPr id="53" name="Imagen 52"/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426" y="1687711"/>
            <a:ext cx="778889" cy="516305"/>
          </a:xfrm>
          <a:prstGeom prst="rect">
            <a:avLst/>
          </a:prstGeom>
        </p:spPr>
      </p:pic>
      <p:sp>
        <p:nvSpPr>
          <p:cNvPr id="54" name="Rectangle 7"/>
          <p:cNvSpPr/>
          <p:nvPr/>
        </p:nvSpPr>
        <p:spPr>
          <a:xfrm>
            <a:off x="1543557" y="1861358"/>
            <a:ext cx="25717" cy="423314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57" name="Marcador de texto 18"/>
          <p:cNvSpPr txBox="1">
            <a:spLocks/>
          </p:cNvSpPr>
          <p:nvPr/>
        </p:nvSpPr>
        <p:spPr>
          <a:xfrm>
            <a:off x="1616274" y="1907384"/>
            <a:ext cx="3948708" cy="23842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350" dirty="0"/>
              <a:t>Haga clic para modificar el texto</a:t>
            </a:r>
            <a:endParaRPr lang="es-ES_tradnl" sz="1350" dirty="0"/>
          </a:p>
        </p:txBody>
      </p:sp>
      <p:sp>
        <p:nvSpPr>
          <p:cNvPr id="58" name="Marcador de texto 21"/>
          <p:cNvSpPr txBox="1">
            <a:spLocks/>
          </p:cNvSpPr>
          <p:nvPr/>
        </p:nvSpPr>
        <p:spPr>
          <a:xfrm>
            <a:off x="1616274" y="2145805"/>
            <a:ext cx="3948708" cy="1393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675"/>
              <a:t>Haga clic para modificar el texto</a:t>
            </a:r>
            <a:endParaRPr lang="es-ES_tradnl" sz="675" dirty="0"/>
          </a:p>
        </p:txBody>
      </p:sp>
      <p:pic>
        <p:nvPicPr>
          <p:cNvPr id="3" name="Imagen 2" descr="Icono&#10;&#10;Descripción generada automáticamente con confianza baja">
            <a:extLst>
              <a:ext uri="{FF2B5EF4-FFF2-40B4-BE49-F238E27FC236}">
                <a16:creationId xmlns:a16="http://schemas.microsoft.com/office/drawing/2014/main" id="{8404D086-CF51-0073-886A-A2547094EC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33389" y="1795997"/>
            <a:ext cx="760539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20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498738"/>
              </p:ext>
            </p:extLst>
          </p:nvPr>
        </p:nvGraphicFramePr>
        <p:xfrm>
          <a:off x="1998988" y="2807494"/>
          <a:ext cx="5164235" cy="20792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66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4422">
                <a:tc>
                  <a:txBody>
                    <a:bodyPr/>
                    <a:lstStyle/>
                    <a:p>
                      <a:pPr algn="ctr"/>
                      <a:r>
                        <a:rPr lang="es-ES_tradnl" sz="900" b="1" noProof="0" dirty="0">
                          <a:latin typeface="Arial" charset="0"/>
                          <a:ea typeface="Arial" charset="0"/>
                          <a:cs typeface="Arial" charset="0"/>
                        </a:rPr>
                        <a:t>Título</a:t>
                      </a:r>
                    </a:p>
                  </a:txBody>
                  <a:tcPr marL="51435" marR="51435" marT="25718" marB="25718" anchor="ctr">
                    <a:solidFill>
                      <a:srgbClr val="3038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900" b="1" noProof="0" dirty="0">
                          <a:latin typeface="Arial" charset="0"/>
                          <a:ea typeface="Arial" charset="0"/>
                          <a:cs typeface="Arial" charset="0"/>
                        </a:rPr>
                        <a:t>Título</a:t>
                      </a:r>
                    </a:p>
                  </a:txBody>
                  <a:tcPr marL="51435" marR="51435" marT="25718" marB="2571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900" b="1" noProof="0" dirty="0">
                          <a:latin typeface="Arial" charset="0"/>
                          <a:ea typeface="Arial" charset="0"/>
                          <a:cs typeface="Arial" charset="0"/>
                        </a:rPr>
                        <a:t>Título</a:t>
                      </a:r>
                    </a:p>
                  </a:txBody>
                  <a:tcPr marL="51435" marR="51435" marT="25718" marB="25718" anchor="ctr">
                    <a:solidFill>
                      <a:srgbClr val="C963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900" b="1" noProof="0" dirty="0">
                          <a:latin typeface="Arial" charset="0"/>
                          <a:ea typeface="Arial" charset="0"/>
                          <a:cs typeface="Arial" charset="0"/>
                        </a:rPr>
                        <a:t>Título</a:t>
                      </a:r>
                    </a:p>
                  </a:txBody>
                  <a:tcPr marL="51435" marR="51435" marT="25718" marB="2571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900" b="1" noProof="0" dirty="0">
                          <a:latin typeface="Arial" charset="0"/>
                          <a:ea typeface="Arial" charset="0"/>
                          <a:cs typeface="Arial" charset="0"/>
                        </a:rPr>
                        <a:t>Título</a:t>
                      </a:r>
                    </a:p>
                  </a:txBody>
                  <a:tcPr marL="51435" marR="51435" marT="25718" marB="25718" anchor="ctr">
                    <a:solidFill>
                      <a:srgbClr val="EEB1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132">
                <a:tc>
                  <a:txBody>
                    <a:bodyPr/>
                    <a:lstStyle/>
                    <a:p>
                      <a:pPr algn="ctr"/>
                      <a:r>
                        <a:rPr lang="es-ES_tradnl" sz="8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</a:p>
                  </a:txBody>
                  <a:tcPr marL="51435" marR="51435" marT="25718" marB="2571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4132">
                <a:tc>
                  <a:txBody>
                    <a:bodyPr/>
                    <a:lstStyle/>
                    <a:p>
                      <a:pPr algn="ctr"/>
                      <a:r>
                        <a:rPr lang="es-ES_tradnl" sz="8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</a:p>
                  </a:txBody>
                  <a:tcPr marL="51435" marR="51435" marT="25718" marB="2571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4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8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  <a:endParaRPr lang="es-ES_tradnl" sz="8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132">
                <a:tc>
                  <a:txBody>
                    <a:bodyPr/>
                    <a:lstStyle/>
                    <a:p>
                      <a:pPr algn="ctr"/>
                      <a:r>
                        <a:rPr lang="es-ES_tradnl" sz="8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</a:p>
                  </a:txBody>
                  <a:tcPr marL="51435" marR="51435" marT="25718" marB="2571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4132">
                <a:tc>
                  <a:txBody>
                    <a:bodyPr/>
                    <a:lstStyle/>
                    <a:p>
                      <a:pPr algn="ctr"/>
                      <a:r>
                        <a:rPr lang="es-ES_tradnl" sz="8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</a:p>
                  </a:txBody>
                  <a:tcPr marL="51435" marR="51435" marT="25718" marB="2571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4132">
                <a:tc>
                  <a:txBody>
                    <a:bodyPr/>
                    <a:lstStyle/>
                    <a:p>
                      <a:pPr algn="ctr"/>
                      <a:r>
                        <a:rPr lang="es-ES_tradnl" sz="8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</a:p>
                  </a:txBody>
                  <a:tcPr marL="51435" marR="51435" marT="25718" marB="2571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3854671" y="3498094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1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46818" y="3215884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2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746818" y="3498094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2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46818" y="3789407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2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2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638965" y="3215884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3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3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638965" y="3498094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3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3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38965" y="3789407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3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3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638965" y="4067065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3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3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531112" y="3215884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4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531112" y="3498094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4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531112" y="3789407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4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531112" y="4067065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4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531112" y="4349274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4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531112" y="4633188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4"/>
              </a:solidFill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426" y="1687711"/>
            <a:ext cx="778889" cy="516305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5284661"/>
            <a:ext cx="6858000" cy="73152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1143000" y="1500187"/>
            <a:ext cx="101250" cy="1014413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/>
          </a:p>
        </p:txBody>
      </p:sp>
      <p:sp>
        <p:nvSpPr>
          <p:cNvPr id="26" name="Rectangle 7"/>
          <p:cNvSpPr/>
          <p:nvPr/>
        </p:nvSpPr>
        <p:spPr>
          <a:xfrm>
            <a:off x="1543557" y="1861358"/>
            <a:ext cx="25717" cy="423314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28" name="Marcador de texto 18"/>
          <p:cNvSpPr txBox="1">
            <a:spLocks/>
          </p:cNvSpPr>
          <p:nvPr/>
        </p:nvSpPr>
        <p:spPr>
          <a:xfrm>
            <a:off x="1616274" y="1907384"/>
            <a:ext cx="3948708" cy="23842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350"/>
              <a:t>Haga clic para modificar el texto</a:t>
            </a:r>
            <a:endParaRPr lang="es-ES_tradnl" sz="1350" dirty="0"/>
          </a:p>
        </p:txBody>
      </p:sp>
      <p:sp>
        <p:nvSpPr>
          <p:cNvPr id="30" name="Marcador de texto 21"/>
          <p:cNvSpPr txBox="1">
            <a:spLocks/>
          </p:cNvSpPr>
          <p:nvPr/>
        </p:nvSpPr>
        <p:spPr>
          <a:xfrm>
            <a:off x="1616274" y="2145805"/>
            <a:ext cx="3948708" cy="1393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675"/>
              <a:t>Haga clic para modificar el texto</a:t>
            </a:r>
            <a:endParaRPr lang="es-ES_tradnl" sz="675" dirty="0"/>
          </a:p>
        </p:txBody>
      </p:sp>
      <p:pic>
        <p:nvPicPr>
          <p:cNvPr id="2" name="Imagen 1" descr="Icono&#10;&#10;Descripción generada automáticamente con confianza baja">
            <a:extLst>
              <a:ext uri="{FF2B5EF4-FFF2-40B4-BE49-F238E27FC236}">
                <a16:creationId xmlns:a16="http://schemas.microsoft.com/office/drawing/2014/main" id="{7B8FDCA0-6C57-14EB-CCED-6AF16411E7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33389" y="1795997"/>
            <a:ext cx="760539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65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imagen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06421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4294967295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8503920" y="7968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8876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623888" y="1709739"/>
            <a:ext cx="7886700" cy="2852737"/>
          </a:xfrm>
        </p:spPr>
        <p:txBody>
          <a:bodyPr/>
          <a:lstStyle/>
          <a:p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4294967295"/>
          </p:nvPr>
        </p:nvSpPr>
        <p:spPr>
          <a:xfrm>
            <a:off x="623888" y="4589464"/>
            <a:ext cx="7886700" cy="1500187"/>
          </a:xfrm>
        </p:spPr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72534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4294967295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4294967295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80015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8" name="Marcador de contenido 7"/>
          <p:cNvSpPr>
            <a:spLocks noGrp="1"/>
          </p:cNvSpPr>
          <p:nvPr>
            <p:ph sz="half" idx="4294967295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endParaRPr lang="es-ES_tradnl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0" name="Marcador de contenido 9"/>
          <p:cNvSpPr>
            <a:spLocks noGrp="1"/>
          </p:cNvSpPr>
          <p:nvPr>
            <p:ph sz="quarter" idx="4294967295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15933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/>
          <p:cNvSpPr>
            <a:spLocks noGrp="1"/>
          </p:cNvSpPr>
          <p:nvPr>
            <p:ph type="body" idx="4294967295"/>
          </p:nvPr>
        </p:nvSpPr>
        <p:spPr>
          <a:xfrm>
            <a:off x="629842" y="1803399"/>
            <a:ext cx="3868340" cy="701675"/>
          </a:xfrm>
        </p:spPr>
        <p:txBody>
          <a:bodyPr/>
          <a:lstStyle/>
          <a:p>
            <a:endParaRPr lang="es-ES_tradnl"/>
          </a:p>
        </p:txBody>
      </p:sp>
      <p:sp>
        <p:nvSpPr>
          <p:cNvPr id="7" name="Marcador de contenido 6"/>
          <p:cNvSpPr>
            <a:spLocks noGrp="1"/>
          </p:cNvSpPr>
          <p:nvPr>
            <p:ph sz="half" idx="4294967295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endParaRPr lang="es-ES_tradnl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4294967295"/>
          </p:nvPr>
        </p:nvSpPr>
        <p:spPr>
          <a:xfrm>
            <a:off x="4629152" y="1818497"/>
            <a:ext cx="3887391" cy="686577"/>
          </a:xfrm>
        </p:spPr>
        <p:txBody>
          <a:bodyPr/>
          <a:lstStyle/>
          <a:p>
            <a:endParaRPr lang="es-ES_tradnl"/>
          </a:p>
        </p:txBody>
      </p:sp>
      <p:sp>
        <p:nvSpPr>
          <p:cNvPr id="9" name="Marcador de contenido 8"/>
          <p:cNvSpPr>
            <a:spLocks noGrp="1"/>
          </p:cNvSpPr>
          <p:nvPr>
            <p:ph sz="quarter" idx="4294967295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endParaRPr lang="es-ES_tradnl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4294967295"/>
          </p:nvPr>
        </p:nvSpPr>
        <p:spPr>
          <a:xfrm>
            <a:off x="631032" y="723904"/>
            <a:ext cx="5264944" cy="423863"/>
          </a:xfrm>
        </p:spPr>
        <p:txBody>
          <a:bodyPr/>
          <a:lstStyle/>
          <a:p>
            <a:endParaRPr lang="es-ES_tradnl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4294967295"/>
          </p:nvPr>
        </p:nvSpPr>
        <p:spPr>
          <a:xfrm>
            <a:off x="631032" y="1147763"/>
            <a:ext cx="5264944" cy="247650"/>
          </a:xfrm>
        </p:spPr>
        <p:txBody>
          <a:bodyPr>
            <a:normAutofit fontScale="55000" lnSpcReduction="20000"/>
          </a:bodyPr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8903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texto 7"/>
          <p:cNvSpPr>
            <a:spLocks noGrp="1"/>
          </p:cNvSpPr>
          <p:nvPr>
            <p:ph type="body" sz="quarter" idx="4294967295"/>
          </p:nvPr>
        </p:nvSpPr>
        <p:spPr>
          <a:xfrm>
            <a:off x="631032" y="723904"/>
            <a:ext cx="5264944" cy="423863"/>
          </a:xfrm>
        </p:spPr>
        <p:txBody>
          <a:bodyPr/>
          <a:lstStyle/>
          <a:p>
            <a:endParaRPr lang="es-ES_tradnl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4294967295"/>
          </p:nvPr>
        </p:nvSpPr>
        <p:spPr>
          <a:xfrm>
            <a:off x="631032" y="1147763"/>
            <a:ext cx="5264944" cy="247650"/>
          </a:xfrm>
        </p:spPr>
        <p:txBody>
          <a:bodyPr>
            <a:normAutofit fontScale="55000" lnSpcReduction="20000"/>
          </a:bodyPr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14840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contenido 4"/>
          <p:cNvSpPr>
            <a:spLocks noGrp="1"/>
          </p:cNvSpPr>
          <p:nvPr>
            <p:ph idx="4294967295"/>
          </p:nvPr>
        </p:nvSpPr>
        <p:spPr>
          <a:xfrm>
            <a:off x="3887391" y="1803400"/>
            <a:ext cx="4629150" cy="4057651"/>
          </a:xfrm>
        </p:spPr>
        <p:txBody>
          <a:bodyPr/>
          <a:lstStyle/>
          <a:p>
            <a:endParaRPr lang="es-ES_tradnl"/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81048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/>
          <a:p>
            <a:endParaRPr lang="es-ES_tradnl"/>
          </a:p>
        </p:txBody>
      </p:sp>
      <p:sp>
        <p:nvSpPr>
          <p:cNvPr id="6" name="Marcador de imagen 5"/>
          <p:cNvSpPr>
            <a:spLocks noGrp="1"/>
          </p:cNvSpPr>
          <p:nvPr>
            <p:ph type="pic" idx="4294967295"/>
          </p:nvPr>
        </p:nvSpPr>
        <p:spPr>
          <a:xfrm>
            <a:off x="3887391" y="987426"/>
            <a:ext cx="4629150" cy="4873625"/>
          </a:xfrm>
        </p:spPr>
      </p:sp>
      <p:sp>
        <p:nvSpPr>
          <p:cNvPr id="7" name="Marcador de texto 6"/>
          <p:cNvSpPr>
            <a:spLocks noGrp="1"/>
          </p:cNvSpPr>
          <p:nvPr>
            <p:ph type="body" sz="half" idx="4294967295"/>
          </p:nvPr>
        </p:nvSpPr>
        <p:spPr>
          <a:xfrm>
            <a:off x="629841" y="2057400"/>
            <a:ext cx="2949178" cy="3811588"/>
          </a:xfrm>
        </p:spPr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530055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535</TotalTime>
  <Words>86</Words>
  <Application>Microsoft Office PowerPoint</Application>
  <PresentationFormat>Presentación en pantalla (4:3)</PresentationFormat>
  <Paragraphs>48</Paragraphs>
  <Slides>14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FontAwesome</vt:lpstr>
      <vt:lpstr>Open Sans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Patricio Collao</cp:lastModifiedBy>
  <cp:revision>100</cp:revision>
  <dcterms:created xsi:type="dcterms:W3CDTF">2016-04-13T19:02:54Z</dcterms:created>
  <dcterms:modified xsi:type="dcterms:W3CDTF">2023-06-27T19:38:36Z</dcterms:modified>
</cp:coreProperties>
</file>