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58" r:id="rId13"/>
    <p:sldId id="265" r:id="rId14"/>
    <p:sldId id="281" r:id="rId1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orient="horz" pos="2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880"/>
    <a:srgbClr val="C9631F"/>
    <a:srgbClr val="C6631F"/>
    <a:srgbClr val="EEB101"/>
    <a:srgbClr val="DEB01F"/>
    <a:srgbClr val="084C8A"/>
    <a:srgbClr val="1D1D3A"/>
    <a:srgbClr val="EB8F24"/>
    <a:srgbClr val="FB9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7"/>
    <p:restoredTop sz="92698"/>
  </p:normalViewPr>
  <p:slideViewPr>
    <p:cSldViewPr snapToGrid="0" snapToObjects="1">
      <p:cViewPr>
        <p:scale>
          <a:sx n="100" d="100"/>
          <a:sy n="100" d="100"/>
        </p:scale>
        <p:origin x="966" y="162"/>
      </p:cViewPr>
      <p:guideLst>
        <p:guide orient="horz" pos="4088"/>
        <p:guide pos="438"/>
        <p:guide pos="7242"/>
        <p:guide orient="horz" pos="2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CD17F-0A45-9649-8DF2-BEA1E4F51651}" type="datetimeFigureOut">
              <a:rPr lang="es-ES_tradnl" smtClean="0"/>
              <a:t>27/06/2023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7414C-C6CC-2A43-88DC-53B2BBCCF7C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0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7414C-C6CC-2A43-88DC-53B2BBCCF7C6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680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372319"/>
            <a:ext cx="1846509" cy="1224000"/>
          </a:xfrm>
          <a:prstGeom prst="rect">
            <a:avLst/>
          </a:prstGeom>
        </p:spPr>
      </p:pic>
      <p:sp>
        <p:nvSpPr>
          <p:cNvPr id="20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68210"/>
            <a:ext cx="10801350" cy="18542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4424010"/>
            <a:ext cx="10801350" cy="60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6" name="Marcador de texto 24"/>
          <p:cNvSpPr>
            <a:spLocks noGrp="1"/>
          </p:cNvSpPr>
          <p:nvPr>
            <p:ph type="body" sz="quarter" idx="12" hasCustomPrompt="1"/>
          </p:nvPr>
        </p:nvSpPr>
        <p:spPr>
          <a:xfrm>
            <a:off x="695325" y="5905501"/>
            <a:ext cx="11344275" cy="635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0" i="0" baseline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</a:t>
            </a:r>
            <a:r>
              <a:rPr lang="es-ES"/>
              <a:t>modificar el texto</a:t>
            </a:r>
            <a:endParaRPr lang="es-ES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38E008ED-D2EC-A979-3D89-C8E6006DB1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14390" y="696016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8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203CCE94-3D48-A1C7-3FD0-B8BB7F06D1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1489165"/>
            <a:ext cx="2628900" cy="4687797"/>
          </a:xfrm>
          <a:prstGeom prst="rect">
            <a:avLst/>
          </a:prstGeom>
        </p:spPr>
        <p:txBody>
          <a:bodyPr vert="eaVert" anchor="ctr"/>
          <a:lstStyle>
            <a:lvl1pPr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489165"/>
            <a:ext cx="7734300" cy="468779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B488E397-BBD3-03F1-6789-1A7E891F36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27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866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7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20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6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pic>
        <p:nvPicPr>
          <p:cNvPr id="2" name="Imagen 1" descr="Icono&#10;&#10;Descripción generada automáticamente con confianza baja">
            <a:extLst>
              <a:ext uri="{FF2B5EF4-FFF2-40B4-BE49-F238E27FC236}">
                <a16:creationId xmlns:a16="http://schemas.microsoft.com/office/drawing/2014/main" id="{4CABD9C6-9674-2A77-C70E-D8B51E81F5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8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E872761C-A0AE-A358-AE3D-F6EC844EF1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F92FFE8D-CECF-DF89-4E07-19D10BB44EE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3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4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41E7F374-BF80-4157-FDFD-903A8F09FA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4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0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7" name="Imagen 6" descr="Icono&#10;&#10;Descripción generada automáticamente con confianza baja">
            <a:extLst>
              <a:ext uri="{FF2B5EF4-FFF2-40B4-BE49-F238E27FC236}">
                <a16:creationId xmlns:a16="http://schemas.microsoft.com/office/drawing/2014/main" id="{B87E0A61-D668-48FF-776F-DA58858BAB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1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DDE61FBE-5020-8DBA-A2B1-99139B8C7A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8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ctr"/>
          <a:lstStyle>
            <a:lvl1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2083526"/>
            <a:ext cx="6172200" cy="3803650"/>
          </a:xfrm>
          <a:prstGeom prst="rect">
            <a:avLst/>
          </a:prstGeom>
        </p:spPr>
        <p:txBody>
          <a:bodyPr/>
          <a:lstStyle>
            <a:lvl1pPr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6" name="Imagen 5" descr="Icono&#10;&#10;Descripción generada automáticamente con confianza baja">
            <a:extLst>
              <a:ext uri="{FF2B5EF4-FFF2-40B4-BE49-F238E27FC236}">
                <a16:creationId xmlns:a16="http://schemas.microsoft.com/office/drawing/2014/main" id="{D009E7DC-59D7-3F36-FE20-A23E8E8CED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9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ctr"/>
          <a:lstStyle>
            <a:lvl1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 dirty="0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6" name="Imagen 5" descr="Icono&#10;&#10;Descripción generada automáticamente con confianza baja">
            <a:extLst>
              <a:ext uri="{FF2B5EF4-FFF2-40B4-BE49-F238E27FC236}">
                <a16:creationId xmlns:a16="http://schemas.microsoft.com/office/drawing/2014/main" id="{8AAD9994-8EF5-1487-1447-46A5CA2611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0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94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Imagen 4" descr="Icono&#10;&#10;Descripción generada automáticamente con confianza baja">
            <a:extLst>
              <a:ext uri="{FF2B5EF4-FFF2-40B4-BE49-F238E27FC236}">
                <a16:creationId xmlns:a16="http://schemas.microsoft.com/office/drawing/2014/main" id="{5977C2B2-386E-4CA5-884E-372928327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4390" y="696016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vertical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72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vertical 4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073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832509" y="3697156"/>
            <a:ext cx="10526982" cy="209828"/>
            <a:chOff x="832509" y="3538536"/>
            <a:chExt cx="10526982" cy="209828"/>
          </a:xfrm>
        </p:grpSpPr>
        <p:sp>
          <p:nvSpPr>
            <p:cNvPr id="99" name="Rectangle 98"/>
            <p:cNvSpPr/>
            <p:nvPr/>
          </p:nvSpPr>
          <p:spPr>
            <a:xfrm>
              <a:off x="937423" y="3620589"/>
              <a:ext cx="1037903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00" name="Teardrop 99"/>
            <p:cNvSpPr/>
            <p:nvPr/>
          </p:nvSpPr>
          <p:spPr>
            <a:xfrm rot="2700000">
              <a:off x="832509" y="3538536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01" name="Teardrop 100"/>
            <p:cNvSpPr/>
            <p:nvPr/>
          </p:nvSpPr>
          <p:spPr>
            <a:xfrm rot="18900000" flipH="1">
              <a:off x="11149665" y="3538538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</p:grpSp>
      <p:sp>
        <p:nvSpPr>
          <p:cNvPr id="43" name="Oval 42"/>
          <p:cNvSpPr/>
          <p:nvPr/>
        </p:nvSpPr>
        <p:spPr>
          <a:xfrm>
            <a:off x="2607046" y="3712124"/>
            <a:ext cx="179887" cy="17988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4" name="Rectangular Callout 43"/>
          <p:cNvSpPr/>
          <p:nvPr/>
        </p:nvSpPr>
        <p:spPr>
          <a:xfrm>
            <a:off x="1546232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5" name="Oval 44"/>
          <p:cNvSpPr/>
          <p:nvPr/>
        </p:nvSpPr>
        <p:spPr>
          <a:xfrm>
            <a:off x="3651144" y="3712124"/>
            <a:ext cx="179887" cy="179887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6" name="Rectangular Callout 45"/>
          <p:cNvSpPr/>
          <p:nvPr/>
        </p:nvSpPr>
        <p:spPr>
          <a:xfrm rot="10800000">
            <a:off x="3295725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7" name="Oval 46"/>
          <p:cNvSpPr/>
          <p:nvPr/>
        </p:nvSpPr>
        <p:spPr>
          <a:xfrm>
            <a:off x="5463096" y="3712124"/>
            <a:ext cx="179887" cy="179887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8" name="Oval 47"/>
          <p:cNvSpPr/>
          <p:nvPr/>
        </p:nvSpPr>
        <p:spPr>
          <a:xfrm>
            <a:off x="6998460" y="3712124"/>
            <a:ext cx="179887" cy="179887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9" name="Oval 48"/>
          <p:cNvSpPr/>
          <p:nvPr/>
        </p:nvSpPr>
        <p:spPr>
          <a:xfrm>
            <a:off x="8722042" y="3712124"/>
            <a:ext cx="179887" cy="179887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0" name="Oval 49"/>
          <p:cNvSpPr/>
          <p:nvPr/>
        </p:nvSpPr>
        <p:spPr>
          <a:xfrm>
            <a:off x="9480901" y="3712124"/>
            <a:ext cx="179887" cy="179887"/>
          </a:xfrm>
          <a:prstGeom prst="ellipse">
            <a:avLst/>
          </a:prstGeom>
          <a:solidFill>
            <a:schemeClr val="accent6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1" name="Rectangular Callout 50"/>
          <p:cNvSpPr/>
          <p:nvPr/>
        </p:nvSpPr>
        <p:spPr>
          <a:xfrm>
            <a:off x="4399333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6" name="Rectangular Callout 55"/>
          <p:cNvSpPr/>
          <p:nvPr/>
        </p:nvSpPr>
        <p:spPr>
          <a:xfrm rot="10800000">
            <a:off x="6640274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EE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1" name="TextBox 60"/>
          <p:cNvSpPr txBox="1"/>
          <p:nvPr/>
        </p:nvSpPr>
        <p:spPr>
          <a:xfrm>
            <a:off x="2450767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258837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565763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494865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42181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330814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668097" y="4191219"/>
            <a:ext cx="1349938" cy="452765"/>
            <a:chOff x="1668096" y="4026999"/>
            <a:chExt cx="1349938" cy="452765"/>
          </a:xfrm>
        </p:grpSpPr>
        <p:sp>
          <p:nvSpPr>
            <p:cNvPr id="97" name="TextBox 96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521198" y="4191219"/>
            <a:ext cx="1349938" cy="452765"/>
            <a:chOff x="1668096" y="4026999"/>
            <a:chExt cx="1349938" cy="452765"/>
          </a:xfrm>
        </p:grpSpPr>
        <p:sp>
          <p:nvSpPr>
            <p:cNvPr id="95" name="TextBox 94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69" name="Rectangular Callout 68"/>
          <p:cNvSpPr/>
          <p:nvPr/>
        </p:nvSpPr>
        <p:spPr>
          <a:xfrm>
            <a:off x="7681434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grpSp>
        <p:nvGrpSpPr>
          <p:cNvPr id="70" name="Group 69"/>
          <p:cNvGrpSpPr/>
          <p:nvPr/>
        </p:nvGrpSpPr>
        <p:grpSpPr>
          <a:xfrm>
            <a:off x="7803299" y="4191219"/>
            <a:ext cx="1349938" cy="452765"/>
            <a:chOff x="1668096" y="4026999"/>
            <a:chExt cx="1349938" cy="452765"/>
          </a:xfrm>
          <a:solidFill>
            <a:srgbClr val="009BBF"/>
          </a:solidFill>
        </p:grpSpPr>
        <p:sp>
          <p:nvSpPr>
            <p:cNvPr id="93" name="TextBox 92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75" name="Rectangular Callout 74"/>
          <p:cNvSpPr/>
          <p:nvPr/>
        </p:nvSpPr>
        <p:spPr>
          <a:xfrm rot="10800000">
            <a:off x="9119744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grpSp>
        <p:nvGrpSpPr>
          <p:cNvPr id="78" name="Group 77"/>
          <p:cNvGrpSpPr/>
          <p:nvPr/>
        </p:nvGrpSpPr>
        <p:grpSpPr>
          <a:xfrm>
            <a:off x="9241609" y="2841344"/>
            <a:ext cx="1349938" cy="452765"/>
            <a:chOff x="1668096" y="4026999"/>
            <a:chExt cx="1349938" cy="452765"/>
          </a:xfrm>
          <a:solidFill>
            <a:srgbClr val="009BBF"/>
          </a:solidFill>
        </p:grpSpPr>
        <p:sp>
          <p:nvSpPr>
            <p:cNvPr id="91" name="TextBox 90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762139" y="2841344"/>
            <a:ext cx="1349938" cy="452765"/>
            <a:chOff x="1668096" y="4026999"/>
            <a:chExt cx="1349938" cy="452765"/>
          </a:xfrm>
        </p:grpSpPr>
        <p:sp>
          <p:nvSpPr>
            <p:cNvPr id="89" name="TextBox 88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417590" y="2841344"/>
            <a:ext cx="1349938" cy="452765"/>
            <a:chOff x="1668096" y="4026999"/>
            <a:chExt cx="1349938" cy="452765"/>
          </a:xfrm>
        </p:grpSpPr>
        <p:sp>
          <p:nvSpPr>
            <p:cNvPr id="87" name="TextBox 86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pic>
        <p:nvPicPr>
          <p:cNvPr id="59" name="Imagen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sp>
        <p:nvSpPr>
          <p:cNvPr id="52" name="Rectángulo 51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54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7" name="Marcador de texto 18"/>
          <p:cNvSpPr txBox="1">
            <a:spLocks/>
          </p:cNvSpPr>
          <p:nvPr/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58" name="Marcador de texto 21"/>
          <p:cNvSpPr txBox="1">
            <a:spLocks/>
          </p:cNvSpPr>
          <p:nvPr/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  <p:pic>
        <p:nvPicPr>
          <p:cNvPr id="3" name="Imagen 2" descr="Icono&#10;&#10;Descripción generada automáticamente con confianza baja">
            <a:extLst>
              <a:ext uri="{FF2B5EF4-FFF2-40B4-BE49-F238E27FC236}">
                <a16:creationId xmlns:a16="http://schemas.microsoft.com/office/drawing/2014/main" id="{2ED1B5EE-F09C-3915-7FC1-DD8DF8FC3A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0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498738"/>
              </p:ext>
            </p:extLst>
          </p:nvPr>
        </p:nvGraphicFramePr>
        <p:xfrm>
          <a:off x="1521753" y="2324100"/>
          <a:ext cx="9180863" cy="369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563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3038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C963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EEB1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  <a:endParaRPr lang="es-ES_tradnl" sz="14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0749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6788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06788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6788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92827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992827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92827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92827" y="456333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78866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8866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578866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578866" y="456333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578866" y="506504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578866" y="5569774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8" name="Marcador de texto 18"/>
          <p:cNvSpPr txBox="1">
            <a:spLocks/>
          </p:cNvSpPr>
          <p:nvPr/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  <p:sp>
        <p:nvSpPr>
          <p:cNvPr id="30" name="Marcador de texto 21"/>
          <p:cNvSpPr txBox="1">
            <a:spLocks/>
          </p:cNvSpPr>
          <p:nvPr/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  <p:pic>
        <p:nvPicPr>
          <p:cNvPr id="4" name="Imagen 3" descr="Icono&#10;&#10;Descripción generada automáticamente con confianza baja">
            <a:extLst>
              <a:ext uri="{FF2B5EF4-FFF2-40B4-BE49-F238E27FC236}">
                <a16:creationId xmlns:a16="http://schemas.microsoft.com/office/drawing/2014/main" id="{DE787CB7-82D6-8CB3-AC3F-6F0C9E90BB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387" y="500750"/>
            <a:ext cx="1470374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5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0642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87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contenido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5" name="Marcador de texto 3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6" name="Marcador de texto 3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25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001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593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90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484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104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imagen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3005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400" dirty="0" smtClean="0">
            <a:solidFill>
              <a:srgbClr val="1D1D3A"/>
            </a:solidFill>
            <a:latin typeface="Century Gothic" charset="0"/>
            <a:ea typeface="Century Gothic" charset="0"/>
            <a:cs typeface="Century Gothic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86</Words>
  <Application>Microsoft Office PowerPoint</Application>
  <PresentationFormat>Panorámica</PresentationFormat>
  <Paragraphs>48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FontAwesome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Patricio Collao</cp:lastModifiedBy>
  <cp:revision>91</cp:revision>
  <dcterms:created xsi:type="dcterms:W3CDTF">2016-04-13T19:02:54Z</dcterms:created>
  <dcterms:modified xsi:type="dcterms:W3CDTF">2023-06-27T19:42:13Z</dcterms:modified>
</cp:coreProperties>
</file>