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58" r:id="rId13"/>
    <p:sldId id="265" r:id="rId14"/>
    <p:sldId id="281" r:id="rId15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329" userDrawn="1">
          <p15:clr>
            <a:srgbClr val="A4A3A4"/>
          </p15:clr>
        </p15:guide>
        <p15:guide id="3" pos="5432" userDrawn="1">
          <p15:clr>
            <a:srgbClr val="A4A3A4"/>
          </p15:clr>
        </p15:guide>
        <p15:guide id="4" orient="horz" pos="2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880"/>
    <a:srgbClr val="C9631F"/>
    <a:srgbClr val="C6631F"/>
    <a:srgbClr val="EEB101"/>
    <a:srgbClr val="DEB01F"/>
    <a:srgbClr val="084C8A"/>
    <a:srgbClr val="1D1D3A"/>
    <a:srgbClr val="EB8F24"/>
    <a:srgbClr val="FB9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8"/>
    <p:restoredTop sz="92698"/>
  </p:normalViewPr>
  <p:slideViewPr>
    <p:cSldViewPr snapToGrid="0" snapToObjects="1">
      <p:cViewPr>
        <p:scale>
          <a:sx n="300" d="100"/>
          <a:sy n="300" d="100"/>
        </p:scale>
        <p:origin x="-7920" y="-1512"/>
      </p:cViewPr>
      <p:guideLst>
        <p:guide orient="horz" pos="4088"/>
        <p:guide pos="329"/>
        <p:guide pos="5432"/>
        <p:guide orient="horz" pos="2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CD17F-0A45-9649-8DF2-BEA1E4F51651}" type="datetimeFigureOut">
              <a:rPr lang="es-ES_tradnl" smtClean="0"/>
              <a:t>16/05/2023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7414C-C6CC-2A43-88DC-53B2BBCCF7C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0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7414C-C6CC-2A43-88DC-53B2BBCCF7C6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680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, Logotipo&#10;&#10;Descripción generada automáticamente">
            <a:extLst>
              <a:ext uri="{FF2B5EF4-FFF2-40B4-BE49-F238E27FC236}">
                <a16:creationId xmlns:a16="http://schemas.microsoft.com/office/drawing/2014/main" id="{95B09A1A-8522-FF20-6ADA-ED08546C3C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6805" y="799537"/>
            <a:ext cx="2021801" cy="489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6727371"/>
            <a:ext cx="9144000" cy="1306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492535"/>
            <a:ext cx="1665153" cy="1103784"/>
          </a:xfrm>
          <a:prstGeom prst="rect">
            <a:avLst/>
          </a:prstGeom>
        </p:spPr>
      </p:pic>
      <p:sp>
        <p:nvSpPr>
          <p:cNvPr id="10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68210"/>
            <a:ext cx="7743281" cy="18542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sz="36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11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4424010"/>
            <a:ext cx="7743281" cy="60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12" name="Marcador de texto 24"/>
          <p:cNvSpPr>
            <a:spLocks noGrp="1"/>
          </p:cNvSpPr>
          <p:nvPr>
            <p:ph type="body" sz="quarter" idx="12" hasCustomPrompt="1"/>
          </p:nvPr>
        </p:nvSpPr>
        <p:spPr>
          <a:xfrm>
            <a:off x="695325" y="5905501"/>
            <a:ext cx="7743281" cy="635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0" i="0" baseline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</p:spTree>
    <p:extLst>
      <p:ext uri="{BB962C8B-B14F-4D97-AF65-F5344CB8AC3E}">
        <p14:creationId xmlns:p14="http://schemas.microsoft.com/office/powerpoint/2010/main" val="42573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46E591CB-0D47-3666-83D3-24CEAC4D88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3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4" name="Rectángulo 13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7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8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9328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FA203083-65AC-4D3C-1F42-80902C99D2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4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5" name="Rectángulo 14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8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9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36169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096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" y="0"/>
            <a:ext cx="9143999" cy="6858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8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, Logotipo&#10;&#10;Descripción generada automáticamente">
            <a:extLst>
              <a:ext uri="{FF2B5EF4-FFF2-40B4-BE49-F238E27FC236}">
                <a16:creationId xmlns:a16="http://schemas.microsoft.com/office/drawing/2014/main" id="{A06F830B-A2BC-A836-3E78-74D5686B13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5" name="Marcador de contenido 14"/>
          <p:cNvSpPr>
            <a:spLocks noGrp="1"/>
          </p:cNvSpPr>
          <p:nvPr>
            <p:ph sz="quarter" idx="12"/>
          </p:nvPr>
        </p:nvSpPr>
        <p:spPr>
          <a:xfrm>
            <a:off x="841375" y="1803400"/>
            <a:ext cx="7673975" cy="466836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304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24FD025F-CB68-C076-C121-8CD4CC53E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1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8" name="Marcador de contenido 17"/>
          <p:cNvSpPr>
            <a:spLocks noGrp="1"/>
          </p:cNvSpPr>
          <p:nvPr>
            <p:ph sz="quarter" idx="12"/>
          </p:nvPr>
        </p:nvSpPr>
        <p:spPr>
          <a:xfrm>
            <a:off x="841375" y="1803400"/>
            <a:ext cx="7669213" cy="27860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0" name="Marcador de contenido 19"/>
          <p:cNvSpPr>
            <a:spLocks noGrp="1"/>
          </p:cNvSpPr>
          <p:nvPr>
            <p:ph sz="quarter" idx="13"/>
          </p:nvPr>
        </p:nvSpPr>
        <p:spPr>
          <a:xfrm>
            <a:off x="841375" y="4589463"/>
            <a:ext cx="7669213" cy="194151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384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479A8FF6-ADF9-7A36-FF49-D1BAFA833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9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1825626"/>
            <a:ext cx="3865562" cy="464614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1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1825624"/>
            <a:ext cx="3808413" cy="464614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1231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FF4A4176-22F8-526C-1D10-C0E065396A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373" y="1803400"/>
            <a:ext cx="3808413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9788" y="1803399"/>
            <a:ext cx="3866754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1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7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2791604"/>
            <a:ext cx="3865562" cy="368016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8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2791602"/>
            <a:ext cx="3808413" cy="3680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42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, Logotipo&#10;&#10;Descripción generada automáticamente">
            <a:extLst>
              <a:ext uri="{FF2B5EF4-FFF2-40B4-BE49-F238E27FC236}">
                <a16:creationId xmlns:a16="http://schemas.microsoft.com/office/drawing/2014/main" id="{39D34481-AFB0-3EFD-C376-BCF1A59040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818498"/>
            <a:ext cx="2949178" cy="108043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24300"/>
            <a:ext cx="2949178" cy="294468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2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16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7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9" name="Marcador de contenido 18"/>
          <p:cNvSpPr>
            <a:spLocks noGrp="1"/>
          </p:cNvSpPr>
          <p:nvPr>
            <p:ph sz="quarter" idx="12"/>
          </p:nvPr>
        </p:nvSpPr>
        <p:spPr>
          <a:xfrm>
            <a:off x="3722688" y="1819275"/>
            <a:ext cx="4792662" cy="40497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242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DC298BCE-BBC6-E603-6E23-3C7BB31D9A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9841" y="1818498"/>
            <a:ext cx="2949178" cy="108043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24300"/>
            <a:ext cx="2949178" cy="294468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Marcador de contenido 18"/>
          <p:cNvSpPr>
            <a:spLocks noGrp="1"/>
          </p:cNvSpPr>
          <p:nvPr>
            <p:ph sz="quarter" idx="12"/>
          </p:nvPr>
        </p:nvSpPr>
        <p:spPr>
          <a:xfrm>
            <a:off x="3722688" y="1819275"/>
            <a:ext cx="4792662" cy="404971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0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Texto, Logotipo&#10;&#10;Descripción generada automáticamente">
            <a:extLst>
              <a:ext uri="{FF2B5EF4-FFF2-40B4-BE49-F238E27FC236}">
                <a16:creationId xmlns:a16="http://schemas.microsoft.com/office/drawing/2014/main" id="{6E5423E1-B895-8542-31FB-B54E3F77E8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803399"/>
            <a:ext cx="1971675" cy="4373564"/>
          </a:xfrm>
        </p:spPr>
        <p:txBody>
          <a:bodyPr vert="eaVert"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03399"/>
            <a:ext cx="5800725" cy="43735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35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3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4BD1645A-2D63-E2EB-7150-8B2A8F8594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6055" y="724679"/>
            <a:ext cx="1189295" cy="288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  <p:sp>
        <p:nvSpPr>
          <p:cNvPr id="1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Rectángulo 1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81" y="598705"/>
            <a:ext cx="814250" cy="539744"/>
          </a:xfrm>
          <a:prstGeom prst="rect">
            <a:avLst/>
          </a:prstGeom>
        </p:spPr>
      </p:pic>
      <p:sp>
        <p:nvSpPr>
          <p:cNvPr id="2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6" y="723900"/>
            <a:ext cx="5613848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5613849" cy="24687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841373" y="1803400"/>
            <a:ext cx="3808413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9788" y="1803399"/>
            <a:ext cx="3866754" cy="957861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25" name="Marcador de contenido 18"/>
          <p:cNvSpPr>
            <a:spLocks noGrp="1"/>
          </p:cNvSpPr>
          <p:nvPr>
            <p:ph sz="quarter" idx="13"/>
          </p:nvPr>
        </p:nvSpPr>
        <p:spPr>
          <a:xfrm>
            <a:off x="4649788" y="2791604"/>
            <a:ext cx="3865562" cy="368016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26" name="Marcador de contenido 20"/>
          <p:cNvSpPr>
            <a:spLocks noGrp="1"/>
          </p:cNvSpPr>
          <p:nvPr>
            <p:ph sz="quarter" idx="14"/>
          </p:nvPr>
        </p:nvSpPr>
        <p:spPr>
          <a:xfrm>
            <a:off x="841374" y="2791602"/>
            <a:ext cx="3808413" cy="3680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814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9144000" cy="13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7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3" r:id="rId6"/>
    <p:sldLayoutId id="2147483714" r:id="rId7"/>
    <p:sldLayoutId id="2147483716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02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vertical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72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vertical 4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073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9E718157-1A27-C38A-CEF6-610185716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9810" y="1819863"/>
            <a:ext cx="1040633" cy="252000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1611288" y="3579840"/>
            <a:ext cx="5921428" cy="118028"/>
            <a:chOff x="832509" y="3538536"/>
            <a:chExt cx="10526982" cy="209828"/>
          </a:xfrm>
        </p:grpSpPr>
        <p:sp>
          <p:nvSpPr>
            <p:cNvPr id="99" name="Rectangle 98"/>
            <p:cNvSpPr/>
            <p:nvPr/>
          </p:nvSpPr>
          <p:spPr>
            <a:xfrm>
              <a:off x="937423" y="3620589"/>
              <a:ext cx="1037903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  <p:sp>
          <p:nvSpPr>
            <p:cNvPr id="100" name="Teardrop 99"/>
            <p:cNvSpPr/>
            <p:nvPr/>
          </p:nvSpPr>
          <p:spPr>
            <a:xfrm rot="2700000">
              <a:off x="832509" y="3538536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  <p:sp>
          <p:nvSpPr>
            <p:cNvPr id="101" name="Teardrop 100"/>
            <p:cNvSpPr/>
            <p:nvPr/>
          </p:nvSpPr>
          <p:spPr>
            <a:xfrm rot="18900000" flipH="1">
              <a:off x="11149665" y="3538538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013" dirty="0"/>
            </a:p>
          </p:txBody>
        </p:sp>
      </p:grpSp>
      <p:sp>
        <p:nvSpPr>
          <p:cNvPr id="43" name="Oval 42"/>
          <p:cNvSpPr/>
          <p:nvPr/>
        </p:nvSpPr>
        <p:spPr>
          <a:xfrm>
            <a:off x="2609466" y="3588260"/>
            <a:ext cx="101186" cy="101186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4" name="Rectangular Callout 43"/>
          <p:cNvSpPr/>
          <p:nvPr/>
        </p:nvSpPr>
        <p:spPr>
          <a:xfrm>
            <a:off x="2012756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5" name="Oval 44"/>
          <p:cNvSpPr/>
          <p:nvPr/>
        </p:nvSpPr>
        <p:spPr>
          <a:xfrm>
            <a:off x="3196771" y="3588260"/>
            <a:ext cx="101186" cy="101186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6" name="Rectangular Callout 45"/>
          <p:cNvSpPr/>
          <p:nvPr/>
        </p:nvSpPr>
        <p:spPr>
          <a:xfrm rot="10800000">
            <a:off x="2996846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7" name="Oval 46"/>
          <p:cNvSpPr/>
          <p:nvPr/>
        </p:nvSpPr>
        <p:spPr>
          <a:xfrm>
            <a:off x="4215994" y="3588260"/>
            <a:ext cx="101186" cy="101186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8" name="Oval 47"/>
          <p:cNvSpPr/>
          <p:nvPr/>
        </p:nvSpPr>
        <p:spPr>
          <a:xfrm>
            <a:off x="5079637" y="3588260"/>
            <a:ext cx="101186" cy="101186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49" name="Oval 48"/>
          <p:cNvSpPr/>
          <p:nvPr/>
        </p:nvSpPr>
        <p:spPr>
          <a:xfrm>
            <a:off x="6049151" y="3588260"/>
            <a:ext cx="101186" cy="101186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0" name="Oval 49"/>
          <p:cNvSpPr/>
          <p:nvPr/>
        </p:nvSpPr>
        <p:spPr>
          <a:xfrm>
            <a:off x="6476009" y="3588260"/>
            <a:ext cx="101186" cy="101186"/>
          </a:xfrm>
          <a:prstGeom prst="ellipse">
            <a:avLst/>
          </a:prstGeom>
          <a:solidFill>
            <a:schemeClr val="accent6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1" name="Rectangular Callout 50"/>
          <p:cNvSpPr/>
          <p:nvPr/>
        </p:nvSpPr>
        <p:spPr>
          <a:xfrm>
            <a:off x="3617626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6" name="Rectangular Callout 55"/>
          <p:cNvSpPr/>
          <p:nvPr/>
        </p:nvSpPr>
        <p:spPr>
          <a:xfrm rot="10800000">
            <a:off x="4878155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EE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61" name="TextBox 60"/>
          <p:cNvSpPr txBox="1"/>
          <p:nvPr/>
        </p:nvSpPr>
        <p:spPr>
          <a:xfrm>
            <a:off x="2521556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101096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961241" y="3425383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108862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91727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91582" y="3704801"/>
            <a:ext cx="327334" cy="187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19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081305" y="3857758"/>
            <a:ext cx="759341" cy="295142"/>
            <a:chOff x="1668096" y="4026999"/>
            <a:chExt cx="1349938" cy="524693"/>
          </a:xfrm>
        </p:grpSpPr>
        <p:sp>
          <p:nvSpPr>
            <p:cNvPr id="97" name="TextBox 96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686173" y="3857758"/>
            <a:ext cx="759341" cy="295142"/>
            <a:chOff x="1668096" y="4026999"/>
            <a:chExt cx="1349938" cy="524693"/>
          </a:xfrm>
        </p:grpSpPr>
        <p:sp>
          <p:nvSpPr>
            <p:cNvPr id="95" name="TextBox 94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69" name="Rectangular Callout 68"/>
          <p:cNvSpPr/>
          <p:nvPr/>
        </p:nvSpPr>
        <p:spPr>
          <a:xfrm>
            <a:off x="5463808" y="3816866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grpSp>
        <p:nvGrpSpPr>
          <p:cNvPr id="70" name="Group 69"/>
          <p:cNvGrpSpPr/>
          <p:nvPr/>
        </p:nvGrpSpPr>
        <p:grpSpPr>
          <a:xfrm>
            <a:off x="5532356" y="3857758"/>
            <a:ext cx="759341" cy="295142"/>
            <a:chOff x="1668096" y="4026999"/>
            <a:chExt cx="1349938" cy="524693"/>
          </a:xfrm>
          <a:solidFill>
            <a:srgbClr val="009BBF"/>
          </a:solidFill>
        </p:grpSpPr>
        <p:sp>
          <p:nvSpPr>
            <p:cNvPr id="93" name="TextBox 92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75" name="Rectangular Callout 74"/>
          <p:cNvSpPr/>
          <p:nvPr/>
        </p:nvSpPr>
        <p:spPr>
          <a:xfrm rot="10800000">
            <a:off x="6272856" y="3060307"/>
            <a:ext cx="896439" cy="42617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grpSp>
        <p:nvGrpSpPr>
          <p:cNvPr id="78" name="Group 77"/>
          <p:cNvGrpSpPr/>
          <p:nvPr/>
        </p:nvGrpSpPr>
        <p:grpSpPr>
          <a:xfrm>
            <a:off x="6341405" y="3098453"/>
            <a:ext cx="759341" cy="295142"/>
            <a:chOff x="1668096" y="4026999"/>
            <a:chExt cx="1349938" cy="524693"/>
          </a:xfrm>
          <a:solidFill>
            <a:srgbClr val="009BBF"/>
          </a:solidFill>
        </p:grpSpPr>
        <p:sp>
          <p:nvSpPr>
            <p:cNvPr id="91" name="TextBox 90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946704" y="3098453"/>
            <a:ext cx="759341" cy="295142"/>
            <a:chOff x="1668096" y="4026999"/>
            <a:chExt cx="1349938" cy="524693"/>
          </a:xfrm>
        </p:grpSpPr>
        <p:sp>
          <p:nvSpPr>
            <p:cNvPr id="89" name="TextBox 88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065394" y="3098453"/>
            <a:ext cx="759341" cy="295142"/>
            <a:chOff x="1668096" y="4026999"/>
            <a:chExt cx="1349938" cy="524693"/>
          </a:xfrm>
        </p:grpSpPr>
        <p:sp>
          <p:nvSpPr>
            <p:cNvPr id="87" name="TextBox 86"/>
            <p:cNvSpPr txBox="1"/>
            <p:nvPr/>
          </p:nvSpPr>
          <p:spPr>
            <a:xfrm>
              <a:off x="1668096" y="4026999"/>
              <a:ext cx="710165" cy="333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619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668096" y="4233543"/>
              <a:ext cx="1349938" cy="31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563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pic>
        <p:nvPicPr>
          <p:cNvPr id="59" name="Imagen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84661"/>
            <a:ext cx="6858000" cy="73152"/>
          </a:xfrm>
          <a:prstGeom prst="rect">
            <a:avLst/>
          </a:prstGeom>
        </p:spPr>
      </p:pic>
      <p:sp>
        <p:nvSpPr>
          <p:cNvPr id="52" name="Rectángulo 51"/>
          <p:cNvSpPr/>
          <p:nvPr/>
        </p:nvSpPr>
        <p:spPr>
          <a:xfrm>
            <a:off x="1143000" y="1500187"/>
            <a:ext cx="101250" cy="1014413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26" y="1687711"/>
            <a:ext cx="778889" cy="516305"/>
          </a:xfrm>
          <a:prstGeom prst="rect">
            <a:avLst/>
          </a:prstGeom>
        </p:spPr>
      </p:pic>
      <p:sp>
        <p:nvSpPr>
          <p:cNvPr id="54" name="Rectangle 7"/>
          <p:cNvSpPr/>
          <p:nvPr/>
        </p:nvSpPr>
        <p:spPr>
          <a:xfrm>
            <a:off x="1543557" y="1861358"/>
            <a:ext cx="25717" cy="423314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57" name="Marcador de texto 18"/>
          <p:cNvSpPr txBox="1">
            <a:spLocks/>
          </p:cNvSpPr>
          <p:nvPr/>
        </p:nvSpPr>
        <p:spPr>
          <a:xfrm>
            <a:off x="1616274" y="1907384"/>
            <a:ext cx="3948708" cy="2384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350" dirty="0"/>
              <a:t>Haga clic para modificar el texto</a:t>
            </a:r>
            <a:endParaRPr lang="es-ES_tradnl" sz="1350" dirty="0"/>
          </a:p>
        </p:txBody>
      </p:sp>
      <p:sp>
        <p:nvSpPr>
          <p:cNvPr id="58" name="Marcador de texto 21"/>
          <p:cNvSpPr txBox="1">
            <a:spLocks/>
          </p:cNvSpPr>
          <p:nvPr/>
        </p:nvSpPr>
        <p:spPr>
          <a:xfrm>
            <a:off x="1616274" y="2145805"/>
            <a:ext cx="3948708" cy="139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75"/>
              <a:t>Haga clic para modificar el texto</a:t>
            </a:r>
            <a:endParaRPr lang="es-ES_tradnl" sz="675" dirty="0"/>
          </a:p>
        </p:txBody>
      </p:sp>
    </p:spTree>
    <p:extLst>
      <p:ext uri="{BB962C8B-B14F-4D97-AF65-F5344CB8AC3E}">
        <p14:creationId xmlns:p14="http://schemas.microsoft.com/office/powerpoint/2010/main" val="80320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Texto, Logotipo&#10;&#10;Descripción generada automáticamente">
            <a:extLst>
              <a:ext uri="{FF2B5EF4-FFF2-40B4-BE49-F238E27FC236}">
                <a16:creationId xmlns:a16="http://schemas.microsoft.com/office/drawing/2014/main" id="{20AD078D-18D8-D36C-83C8-0073F6B2A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9810" y="1819863"/>
            <a:ext cx="1040633" cy="252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498738"/>
              </p:ext>
            </p:extLst>
          </p:nvPr>
        </p:nvGraphicFramePr>
        <p:xfrm>
          <a:off x="1998988" y="2807494"/>
          <a:ext cx="5164235" cy="2079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4422"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3038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C963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9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marL="51435" marR="51435" marT="25718" marB="25718" anchor="ctr">
                    <a:solidFill>
                      <a:srgbClr val="EEB1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  <a:endParaRPr lang="es-ES_tradnl" sz="8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132">
                <a:tc>
                  <a:txBody>
                    <a:bodyPr/>
                    <a:lstStyle/>
                    <a:p>
                      <a:pPr algn="ctr"/>
                      <a:r>
                        <a:rPr lang="es-ES_tradnl" sz="8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marL="51435" marR="51435" marT="25718" marB="2571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800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25718" marB="25718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854671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1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46818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46818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46818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8965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38965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38965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38965" y="4067065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31112" y="321588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31112" y="349809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31112" y="3789407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31112" y="4067065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31112" y="4349274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31112" y="4633188"/>
            <a:ext cx="261610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1125" dirty="0">
              <a:solidFill>
                <a:schemeClr val="accent4"/>
              </a:solidFill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26" y="1687711"/>
            <a:ext cx="778889" cy="516305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84661"/>
            <a:ext cx="6858000" cy="73152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1143000" y="1500187"/>
            <a:ext cx="101250" cy="1014413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/>
          </a:p>
        </p:txBody>
      </p:sp>
      <p:sp>
        <p:nvSpPr>
          <p:cNvPr id="26" name="Rectangle 7"/>
          <p:cNvSpPr/>
          <p:nvPr/>
        </p:nvSpPr>
        <p:spPr>
          <a:xfrm>
            <a:off x="1543557" y="1861358"/>
            <a:ext cx="25717" cy="423314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013" dirty="0"/>
          </a:p>
        </p:txBody>
      </p:sp>
      <p:sp>
        <p:nvSpPr>
          <p:cNvPr id="28" name="Marcador de texto 18"/>
          <p:cNvSpPr txBox="1">
            <a:spLocks/>
          </p:cNvSpPr>
          <p:nvPr/>
        </p:nvSpPr>
        <p:spPr>
          <a:xfrm>
            <a:off x="1616274" y="1907384"/>
            <a:ext cx="3948708" cy="2384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350"/>
              <a:t>Haga clic para modificar el texto</a:t>
            </a:r>
            <a:endParaRPr lang="es-ES_tradnl" sz="1350" dirty="0"/>
          </a:p>
        </p:txBody>
      </p:sp>
      <p:sp>
        <p:nvSpPr>
          <p:cNvPr id="30" name="Marcador de texto 21"/>
          <p:cNvSpPr txBox="1">
            <a:spLocks/>
          </p:cNvSpPr>
          <p:nvPr/>
        </p:nvSpPr>
        <p:spPr>
          <a:xfrm>
            <a:off x="1616274" y="2145805"/>
            <a:ext cx="3948708" cy="1393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75"/>
              <a:t>Haga clic para modificar el texto</a:t>
            </a:r>
            <a:endParaRPr lang="es-ES_tradnl" sz="675" dirty="0"/>
          </a:p>
        </p:txBody>
      </p:sp>
    </p:spTree>
    <p:extLst>
      <p:ext uri="{BB962C8B-B14F-4D97-AF65-F5344CB8AC3E}">
        <p14:creationId xmlns:p14="http://schemas.microsoft.com/office/powerpoint/2010/main" val="86065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0642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CuadroTexto 5"/>
          <p:cNvSpPr txBox="1"/>
          <p:nvPr/>
        </p:nvSpPr>
        <p:spPr>
          <a:xfrm>
            <a:off x="8503920" y="796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887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3888" y="1709739"/>
            <a:ext cx="7886700" cy="2852737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4294967295"/>
          </p:nvPr>
        </p:nvSpPr>
        <p:spPr>
          <a:xfrm>
            <a:off x="623888" y="4589464"/>
            <a:ext cx="7886700" cy="1500187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25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4294967295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4294967295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001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half" idx="4294967295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Marcador de contenido 9"/>
          <p:cNvSpPr>
            <a:spLocks noGrp="1"/>
          </p:cNvSpPr>
          <p:nvPr>
            <p:ph sz="quarter" idx="4294967295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593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4294967295"/>
          </p:nvPr>
        </p:nvSpPr>
        <p:spPr>
          <a:xfrm>
            <a:off x="629842" y="1803399"/>
            <a:ext cx="3868340" cy="70167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Marcador de contenido 6"/>
          <p:cNvSpPr>
            <a:spLocks noGrp="1"/>
          </p:cNvSpPr>
          <p:nvPr>
            <p:ph sz="half" idx="4294967295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4294967295"/>
          </p:nvPr>
        </p:nvSpPr>
        <p:spPr>
          <a:xfrm>
            <a:off x="4629152" y="1818497"/>
            <a:ext cx="3887391" cy="686577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294967295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endParaRPr lang="es-ES_tradnl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90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4294967295"/>
          </p:nvPr>
        </p:nvSpPr>
        <p:spPr>
          <a:xfrm>
            <a:off x="631032" y="723904"/>
            <a:ext cx="5264944" cy="423863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4294967295"/>
          </p:nvPr>
        </p:nvSpPr>
        <p:spPr>
          <a:xfrm>
            <a:off x="631032" y="1147763"/>
            <a:ext cx="5264944" cy="247650"/>
          </a:xfrm>
        </p:spPr>
        <p:txBody>
          <a:bodyPr>
            <a:normAutofit fontScale="55000" lnSpcReduction="20000"/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484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idx="4294967295"/>
          </p:nvPr>
        </p:nvSpPr>
        <p:spPr>
          <a:xfrm>
            <a:off x="3887391" y="1803400"/>
            <a:ext cx="4629150" cy="405765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104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imagen 5"/>
          <p:cNvSpPr>
            <a:spLocks noGrp="1"/>
          </p:cNvSpPr>
          <p:nvPr>
            <p:ph type="pic" idx="4294967295"/>
          </p:nvPr>
        </p:nvSpPr>
        <p:spPr>
          <a:xfrm>
            <a:off x="3887391" y="987426"/>
            <a:ext cx="4629150" cy="4873625"/>
          </a:xfrm>
        </p:spPr>
      </p:sp>
      <p:sp>
        <p:nvSpPr>
          <p:cNvPr id="7" name="Marcador de texto 6"/>
          <p:cNvSpPr>
            <a:spLocks noGrp="1"/>
          </p:cNvSpPr>
          <p:nvPr>
            <p:ph type="body" sz="half" idx="4294967295"/>
          </p:nvPr>
        </p:nvSpPr>
        <p:spPr>
          <a:xfrm>
            <a:off x="629841" y="2057400"/>
            <a:ext cx="2949178" cy="3811588"/>
          </a:xfrm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3005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</TotalTime>
  <Words>86</Words>
  <Application>Microsoft Office PowerPoint</Application>
  <PresentationFormat>Presentación en pantalla (4:3)</PresentationFormat>
  <Paragraphs>48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FontAwesome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Patricio Collao</cp:lastModifiedBy>
  <cp:revision>99</cp:revision>
  <dcterms:created xsi:type="dcterms:W3CDTF">2016-04-13T19:02:54Z</dcterms:created>
  <dcterms:modified xsi:type="dcterms:W3CDTF">2023-05-16T22:10:27Z</dcterms:modified>
</cp:coreProperties>
</file>