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58" r:id="rId13"/>
    <p:sldId id="265" r:id="rId14"/>
    <p:sldId id="281" r:id="rId15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8" userDrawn="1">
          <p15:clr>
            <a:srgbClr val="A4A3A4"/>
          </p15:clr>
        </p15:guide>
        <p15:guide id="2" pos="438" userDrawn="1">
          <p15:clr>
            <a:srgbClr val="A4A3A4"/>
          </p15:clr>
        </p15:guide>
        <p15:guide id="3" pos="7242" userDrawn="1">
          <p15:clr>
            <a:srgbClr val="A4A3A4"/>
          </p15:clr>
        </p15:guide>
        <p15:guide id="4" orient="horz" pos="2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880"/>
    <a:srgbClr val="C9631F"/>
    <a:srgbClr val="C6631F"/>
    <a:srgbClr val="EEB101"/>
    <a:srgbClr val="DEB01F"/>
    <a:srgbClr val="084C8A"/>
    <a:srgbClr val="1D1D3A"/>
    <a:srgbClr val="EB8F24"/>
    <a:srgbClr val="FB9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7"/>
    <p:restoredTop sz="92698"/>
  </p:normalViewPr>
  <p:slideViewPr>
    <p:cSldViewPr snapToGrid="0" snapToObjects="1">
      <p:cViewPr varScale="1">
        <p:scale>
          <a:sx n="103" d="100"/>
          <a:sy n="103" d="100"/>
        </p:scale>
        <p:origin x="882" y="114"/>
      </p:cViewPr>
      <p:guideLst>
        <p:guide orient="horz" pos="4088"/>
        <p:guide pos="438"/>
        <p:guide pos="7242"/>
        <p:guide orient="horz" pos="2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CD17F-0A45-9649-8DF2-BEA1E4F51651}" type="datetimeFigureOut">
              <a:rPr lang="es-ES_tradnl" smtClean="0"/>
              <a:t>16/05/2023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7414C-C6CC-2A43-88DC-53B2BBCCF7C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301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7414C-C6CC-2A43-88DC-53B2BBCCF7C6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6807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D6913734-B2B2-930D-5FB0-486E7620ED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74874" y="739610"/>
            <a:ext cx="2021801" cy="4896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372319"/>
            <a:ext cx="1846509" cy="1224000"/>
          </a:xfrm>
          <a:prstGeom prst="rect">
            <a:avLst/>
          </a:prstGeom>
        </p:spPr>
      </p:pic>
      <p:sp>
        <p:nvSpPr>
          <p:cNvPr id="20" name="Marcador de texto 15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68210"/>
            <a:ext cx="10801350" cy="18542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>
              <a:buNone/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4400" b="1" i="0">
                <a:solidFill>
                  <a:srgbClr val="303880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4424010"/>
            <a:ext cx="10801350" cy="609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6" name="Marcador de texto 24"/>
          <p:cNvSpPr>
            <a:spLocks noGrp="1"/>
          </p:cNvSpPr>
          <p:nvPr>
            <p:ph type="body" sz="quarter" idx="12" hasCustomPrompt="1"/>
          </p:nvPr>
        </p:nvSpPr>
        <p:spPr>
          <a:xfrm>
            <a:off x="695325" y="5905501"/>
            <a:ext cx="11344275" cy="635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400" b="0" i="0" baseline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</a:t>
            </a:r>
            <a:r>
              <a:rPr lang="es-ES"/>
              <a:t>modificar el texto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1288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2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A4D2D976-9808-0090-7348-89F6EF84DC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2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1489165"/>
            <a:ext cx="2628900" cy="4687797"/>
          </a:xfrm>
          <a:prstGeom prst="rect">
            <a:avLst/>
          </a:prstGeom>
        </p:spPr>
        <p:txBody>
          <a:bodyPr vert="eaVert" anchor="ctr"/>
          <a:lstStyle>
            <a:lvl1pPr>
              <a:defRPr sz="3200"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489165"/>
            <a:ext cx="7734300" cy="4687798"/>
          </a:xfrm>
          <a:prstGeom prst="rect">
            <a:avLst/>
          </a:prstGeom>
        </p:spPr>
        <p:txBody>
          <a:bodyPr vert="eaVert"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4" name="Imagen 3" descr="Texto, Logotipo&#10;&#10;Descripción generada automáticamente">
            <a:extLst>
              <a:ext uri="{FF2B5EF4-FFF2-40B4-BE49-F238E27FC236}">
                <a16:creationId xmlns:a16="http://schemas.microsoft.com/office/drawing/2014/main" id="{0C12C86A-9CFE-C91D-6334-B64C9A9D1C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327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6866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07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exto, Logotipo&#10;&#10;Descripción generada automáticamente">
            <a:extLst>
              <a:ext uri="{FF2B5EF4-FFF2-40B4-BE49-F238E27FC236}">
                <a16:creationId xmlns:a16="http://schemas.microsoft.com/office/drawing/2014/main" id="{E31616BB-C2FE-56B1-1684-E072005A7F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  <p:sp>
        <p:nvSpPr>
          <p:cNvPr id="9" name="Rectangle 7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2" name="Rectángulo 11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20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2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26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8028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  <p:sp>
        <p:nvSpPr>
          <p:cNvPr id="7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2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3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956D67DD-8E36-ACFC-6439-72577A0D37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1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Rectángulo 7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4" name="Imagen 3" descr="Texto, Logotipo&#10;&#10;Descripción generada automáticamente">
            <a:extLst>
              <a:ext uri="{FF2B5EF4-FFF2-40B4-BE49-F238E27FC236}">
                <a16:creationId xmlns:a16="http://schemas.microsoft.com/office/drawing/2014/main" id="{68A846CC-0372-491B-6853-79968600C4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6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8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3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4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B0D7E0EF-613F-20E6-CB12-D3C16EA032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64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0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1" name="Rectángulo 10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5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6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8D410976-D509-F59D-980F-BC752552418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419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 userDrawn="1"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11" name="Marcador de texto 18"/>
          <p:cNvSpPr>
            <a:spLocks noGrp="1"/>
          </p:cNvSpPr>
          <p:nvPr>
            <p:ph type="body" sz="quarter" idx="10" hasCustomPrompt="1"/>
          </p:nvPr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12" name="Marcador de texto 21"/>
          <p:cNvSpPr>
            <a:spLocks noGrp="1"/>
          </p:cNvSpPr>
          <p:nvPr>
            <p:ph type="body" sz="quarter" idx="11" hasCustomPrompt="1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>
              <a:buNone/>
              <a:defRPr sz="1400" b="0" i="0">
                <a:latin typeface="Century Gothic" charset="0"/>
                <a:ea typeface="Century Gothic" charset="0"/>
                <a:cs typeface="Century Gothic" charset="0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ES_tradnl" dirty="0"/>
          </a:p>
        </p:txBody>
      </p:sp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EBFBAA39-80C4-1524-D73C-CB864BF67B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85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ctr"/>
          <a:lstStyle>
            <a:lvl1pPr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Clic para editar título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2083526"/>
            <a:ext cx="6172200" cy="3803650"/>
          </a:xfrm>
          <a:prstGeom prst="rect">
            <a:avLst/>
          </a:prstGeom>
        </p:spPr>
        <p:txBody>
          <a:bodyPr/>
          <a:lstStyle>
            <a:lvl1pPr>
              <a:defRPr sz="3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2pPr>
            <a:lvl3pPr>
              <a:defRPr sz="2400" b="0" i="0">
                <a:latin typeface="Century Gothic" charset="0"/>
                <a:ea typeface="Century Gothic" charset="0"/>
                <a:cs typeface="Century Gothic" charset="0"/>
              </a:defRPr>
            </a:lvl3pPr>
            <a:lvl4pPr>
              <a:defRPr sz="2000" b="0" i="0">
                <a:latin typeface="Century Gothic" charset="0"/>
                <a:ea typeface="Century Gothic" charset="0"/>
                <a:cs typeface="Century Gothic" charset="0"/>
              </a:defRPr>
            </a:lvl4pPr>
            <a:lvl5pPr>
              <a:defRPr sz="2000" b="0" i="0">
                <a:latin typeface="Century Gothic" charset="0"/>
                <a:ea typeface="Century Gothic" charset="0"/>
                <a:cs typeface="Century Gothic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Rectángulo 8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5" name="Imagen 4" descr="Texto, Logotipo&#10;&#10;Descripción generada automáticamente">
            <a:extLst>
              <a:ext uri="{FF2B5EF4-FFF2-40B4-BE49-F238E27FC236}">
                <a16:creationId xmlns:a16="http://schemas.microsoft.com/office/drawing/2014/main" id="{E0E7B5A2-D980-8D38-3851-A78E7046F5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293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ctr"/>
          <a:lstStyle>
            <a:lvl1pPr>
              <a:defRPr sz="2800" b="0" i="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Clic para editar título</a:t>
            </a:r>
            <a:endParaRPr lang="es-ES_tradnl" dirty="0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6172200" cy="3803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Rectángulo 8"/>
          <p:cNvSpPr/>
          <p:nvPr userDrawn="1"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5" name="Imagen 4" descr="Texto, Logotipo&#10;&#10;Descripción generada automáticamente">
            <a:extLst>
              <a:ext uri="{FF2B5EF4-FFF2-40B4-BE49-F238E27FC236}">
                <a16:creationId xmlns:a16="http://schemas.microsoft.com/office/drawing/2014/main" id="{518226E7-6CE7-EFD5-75C0-FAFE9AB2E7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0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0943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0238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vertical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3720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vertical 4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073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C1BF0D24-20DB-8D7F-D0D0-8F399F6D53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832509" y="3697156"/>
            <a:ext cx="10526982" cy="209828"/>
            <a:chOff x="832509" y="3538536"/>
            <a:chExt cx="10526982" cy="209828"/>
          </a:xfrm>
        </p:grpSpPr>
        <p:sp>
          <p:nvSpPr>
            <p:cNvPr id="99" name="Rectangle 98"/>
            <p:cNvSpPr/>
            <p:nvPr/>
          </p:nvSpPr>
          <p:spPr>
            <a:xfrm>
              <a:off x="937423" y="3620589"/>
              <a:ext cx="10379034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  <p:sp>
          <p:nvSpPr>
            <p:cNvPr id="100" name="Teardrop 99"/>
            <p:cNvSpPr/>
            <p:nvPr/>
          </p:nvSpPr>
          <p:spPr>
            <a:xfrm rot="2700000">
              <a:off x="832509" y="3538536"/>
              <a:ext cx="209826" cy="209826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  <p:sp>
          <p:nvSpPr>
            <p:cNvPr id="101" name="Teardrop 100"/>
            <p:cNvSpPr/>
            <p:nvPr/>
          </p:nvSpPr>
          <p:spPr>
            <a:xfrm rot="18900000" flipH="1">
              <a:off x="11149665" y="3538538"/>
              <a:ext cx="209826" cy="209826"/>
            </a:xfrm>
            <a:prstGeom prst="teardrop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</p:grpSp>
      <p:sp>
        <p:nvSpPr>
          <p:cNvPr id="43" name="Oval 42"/>
          <p:cNvSpPr/>
          <p:nvPr/>
        </p:nvSpPr>
        <p:spPr>
          <a:xfrm>
            <a:off x="2607046" y="3712124"/>
            <a:ext cx="179887" cy="179887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4" name="Rectangular Callout 43"/>
          <p:cNvSpPr/>
          <p:nvPr/>
        </p:nvSpPr>
        <p:spPr>
          <a:xfrm>
            <a:off x="1546232" y="4118536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5" name="Oval 44"/>
          <p:cNvSpPr/>
          <p:nvPr/>
        </p:nvSpPr>
        <p:spPr>
          <a:xfrm>
            <a:off x="3651144" y="3712124"/>
            <a:ext cx="179887" cy="179887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6" name="Rectangular Callout 45"/>
          <p:cNvSpPr/>
          <p:nvPr/>
        </p:nvSpPr>
        <p:spPr>
          <a:xfrm rot="10800000">
            <a:off x="3295725" y="2773543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7" name="Oval 46"/>
          <p:cNvSpPr/>
          <p:nvPr/>
        </p:nvSpPr>
        <p:spPr>
          <a:xfrm>
            <a:off x="5463096" y="3712124"/>
            <a:ext cx="179887" cy="179887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8" name="Oval 47"/>
          <p:cNvSpPr/>
          <p:nvPr/>
        </p:nvSpPr>
        <p:spPr>
          <a:xfrm>
            <a:off x="6998460" y="3712124"/>
            <a:ext cx="179887" cy="179887"/>
          </a:xfrm>
          <a:prstGeom prst="ellipse">
            <a:avLst/>
          </a:prstGeom>
          <a:solidFill>
            <a:schemeClr val="accent4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9" name="Oval 48"/>
          <p:cNvSpPr/>
          <p:nvPr/>
        </p:nvSpPr>
        <p:spPr>
          <a:xfrm>
            <a:off x="8722042" y="3712124"/>
            <a:ext cx="179887" cy="179887"/>
          </a:xfrm>
          <a:prstGeom prst="ellipse">
            <a:avLst/>
          </a:prstGeom>
          <a:solidFill>
            <a:schemeClr val="accent5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0" name="Oval 49"/>
          <p:cNvSpPr/>
          <p:nvPr/>
        </p:nvSpPr>
        <p:spPr>
          <a:xfrm>
            <a:off x="9480901" y="3712124"/>
            <a:ext cx="179887" cy="179887"/>
          </a:xfrm>
          <a:prstGeom prst="ellipse">
            <a:avLst/>
          </a:prstGeom>
          <a:solidFill>
            <a:schemeClr val="accent6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1" name="Rectangular Callout 50"/>
          <p:cNvSpPr/>
          <p:nvPr/>
        </p:nvSpPr>
        <p:spPr>
          <a:xfrm>
            <a:off x="4399333" y="4118536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6" name="Rectangular Callout 55"/>
          <p:cNvSpPr/>
          <p:nvPr/>
        </p:nvSpPr>
        <p:spPr>
          <a:xfrm rot="10800000">
            <a:off x="6640274" y="2773543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EEB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61" name="TextBox 60"/>
          <p:cNvSpPr txBox="1"/>
          <p:nvPr/>
        </p:nvSpPr>
        <p:spPr>
          <a:xfrm>
            <a:off x="2450767" y="3422566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258837" y="3422566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565763" y="3422566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494865" y="3919308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842181" y="3919308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330814" y="3919308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Hito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668097" y="4191219"/>
            <a:ext cx="1349938" cy="452765"/>
            <a:chOff x="1668096" y="4026999"/>
            <a:chExt cx="1349938" cy="452765"/>
          </a:xfrm>
        </p:grpSpPr>
        <p:sp>
          <p:nvSpPr>
            <p:cNvPr id="97" name="TextBox 96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521198" y="4191219"/>
            <a:ext cx="1349938" cy="452765"/>
            <a:chOff x="1668096" y="4026999"/>
            <a:chExt cx="1349938" cy="452765"/>
          </a:xfrm>
        </p:grpSpPr>
        <p:sp>
          <p:nvSpPr>
            <p:cNvPr id="95" name="TextBox 94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sp>
        <p:nvSpPr>
          <p:cNvPr id="69" name="Rectangular Callout 68"/>
          <p:cNvSpPr/>
          <p:nvPr/>
        </p:nvSpPr>
        <p:spPr>
          <a:xfrm>
            <a:off x="7681434" y="4118536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grpSp>
        <p:nvGrpSpPr>
          <p:cNvPr id="70" name="Group 69"/>
          <p:cNvGrpSpPr/>
          <p:nvPr/>
        </p:nvGrpSpPr>
        <p:grpSpPr>
          <a:xfrm>
            <a:off x="7803299" y="4191219"/>
            <a:ext cx="1349938" cy="452765"/>
            <a:chOff x="1668096" y="4026999"/>
            <a:chExt cx="1349938" cy="452765"/>
          </a:xfrm>
          <a:solidFill>
            <a:srgbClr val="009BBF"/>
          </a:solidFill>
        </p:grpSpPr>
        <p:sp>
          <p:nvSpPr>
            <p:cNvPr id="93" name="TextBox 92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sp>
        <p:nvSpPr>
          <p:cNvPr id="75" name="Rectangular Callout 74"/>
          <p:cNvSpPr/>
          <p:nvPr/>
        </p:nvSpPr>
        <p:spPr>
          <a:xfrm rot="10800000">
            <a:off x="9119744" y="2773543"/>
            <a:ext cx="1593669" cy="757646"/>
          </a:xfrm>
          <a:prstGeom prst="wedgeRectCallout">
            <a:avLst>
              <a:gd name="adj1" fmla="val 22336"/>
              <a:gd name="adj2" fmla="val -6393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grpSp>
        <p:nvGrpSpPr>
          <p:cNvPr id="78" name="Group 77"/>
          <p:cNvGrpSpPr/>
          <p:nvPr/>
        </p:nvGrpSpPr>
        <p:grpSpPr>
          <a:xfrm>
            <a:off x="9241609" y="2841344"/>
            <a:ext cx="1349938" cy="452765"/>
            <a:chOff x="1668096" y="4026999"/>
            <a:chExt cx="1349938" cy="452765"/>
          </a:xfrm>
          <a:solidFill>
            <a:srgbClr val="009BBF"/>
          </a:solidFill>
        </p:grpSpPr>
        <p:sp>
          <p:nvSpPr>
            <p:cNvPr id="91" name="TextBox 90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762139" y="2841344"/>
            <a:ext cx="1349938" cy="452765"/>
            <a:chOff x="1668096" y="4026999"/>
            <a:chExt cx="1349938" cy="452765"/>
          </a:xfrm>
        </p:grpSpPr>
        <p:sp>
          <p:nvSpPr>
            <p:cNvPr id="89" name="TextBox 88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417590" y="2841344"/>
            <a:ext cx="1349938" cy="452765"/>
            <a:chOff x="1668096" y="4026999"/>
            <a:chExt cx="1349938" cy="452765"/>
          </a:xfrm>
        </p:grpSpPr>
        <p:sp>
          <p:nvSpPr>
            <p:cNvPr id="87" name="TextBox 86"/>
            <p:cNvSpPr txBox="1"/>
            <p:nvPr/>
          </p:nvSpPr>
          <p:spPr>
            <a:xfrm>
              <a:off x="1668096" y="4026999"/>
              <a:ext cx="5677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1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Título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668096" y="4233543"/>
              <a:ext cx="13499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Breve texto</a:t>
              </a:r>
            </a:p>
          </p:txBody>
        </p:sp>
      </p:grpSp>
      <p:pic>
        <p:nvPicPr>
          <p:cNvPr id="59" name="Imagen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sp>
        <p:nvSpPr>
          <p:cNvPr id="52" name="Rectángulo 51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3" name="Imagen 52"/>
          <p:cNvPicPr>
            <a:picLocks noChangeAspect="1"/>
          </p:cNvPicPr>
          <p:nvPr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sp>
        <p:nvSpPr>
          <p:cNvPr id="54" name="Rectangle 7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7" name="Marcador de texto 18"/>
          <p:cNvSpPr txBox="1">
            <a:spLocks/>
          </p:cNvSpPr>
          <p:nvPr/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texto</a:t>
            </a:r>
            <a:endParaRPr lang="es-ES_tradnl" dirty="0"/>
          </a:p>
        </p:txBody>
      </p:sp>
      <p:sp>
        <p:nvSpPr>
          <p:cNvPr id="58" name="Marcador de texto 21"/>
          <p:cNvSpPr txBox="1">
            <a:spLocks/>
          </p:cNvSpPr>
          <p:nvPr/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Haga clic para modificar el texto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320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, Logotipo&#10;&#10;Descripción generada automáticamente">
            <a:extLst>
              <a:ext uri="{FF2B5EF4-FFF2-40B4-BE49-F238E27FC236}">
                <a16:creationId xmlns:a16="http://schemas.microsoft.com/office/drawing/2014/main" id="{51CDDF3A-7344-0FB2-FB41-0101BBCA3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4874" y="547603"/>
            <a:ext cx="2021801" cy="4896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498738"/>
              </p:ext>
            </p:extLst>
          </p:nvPr>
        </p:nvGraphicFramePr>
        <p:xfrm>
          <a:off x="1521753" y="2324100"/>
          <a:ext cx="9180863" cy="369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563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rgbClr val="3038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rgbClr val="C963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noProof="0" dirty="0">
                          <a:latin typeface="Arial" charset="0"/>
                          <a:ea typeface="Arial" charset="0"/>
                          <a:cs typeface="Arial" charset="0"/>
                        </a:rPr>
                        <a:t>Título</a:t>
                      </a:r>
                    </a:p>
                  </a:txBody>
                  <a:tcPr anchor="ctr">
                    <a:solidFill>
                      <a:srgbClr val="EEB1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  <a:endParaRPr lang="es-ES_tradnl" sz="14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5123">
                <a:tc>
                  <a:txBody>
                    <a:bodyPr/>
                    <a:lstStyle/>
                    <a:p>
                      <a:pPr algn="ctr"/>
                      <a:r>
                        <a:rPr lang="es-ES_tradnl" sz="14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Título de Ítem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820749" y="355183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06788" y="305012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06788" y="355183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06788" y="406972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92827" y="305012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992827" y="355183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92827" y="406972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992827" y="456333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578866" y="305012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578866" y="355183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578866" y="406972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578866" y="4563335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578866" y="5065041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578866" y="5569774"/>
            <a:ext cx="40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  <a:latin typeface="FontAwesome" pitchFamily="50" charset="0"/>
              </a:rPr>
              <a:t></a:t>
            </a:r>
            <a:endParaRPr lang="en-US" sz="2000" dirty="0">
              <a:solidFill>
                <a:schemeClr val="accent4"/>
              </a:solidFill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33375"/>
            <a:ext cx="1384691" cy="917874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7952"/>
            <a:ext cx="12192000" cy="130048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Rectangle 7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8" name="Marcador de texto 18"/>
          <p:cNvSpPr txBox="1">
            <a:spLocks/>
          </p:cNvSpPr>
          <p:nvPr/>
        </p:nvSpPr>
        <p:spPr>
          <a:xfrm>
            <a:off x="841375" y="723900"/>
            <a:ext cx="7019925" cy="42386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Haga clic para modificar el texto</a:t>
            </a:r>
            <a:endParaRPr lang="es-ES_tradnl" dirty="0"/>
          </a:p>
        </p:txBody>
      </p:sp>
      <p:sp>
        <p:nvSpPr>
          <p:cNvPr id="30" name="Marcador de texto 21"/>
          <p:cNvSpPr txBox="1">
            <a:spLocks/>
          </p:cNvSpPr>
          <p:nvPr/>
        </p:nvSpPr>
        <p:spPr>
          <a:xfrm>
            <a:off x="841375" y="1147763"/>
            <a:ext cx="7019925" cy="2476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Haga clic para modificar el texto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6065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06421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5" name="Marcador de texto 1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876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arcador de contenido 3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5" name="Marcador de texto 3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6" name="Marcador de texto 3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253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80015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5933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903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484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104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imagen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530055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400" dirty="0" smtClean="0">
            <a:solidFill>
              <a:srgbClr val="1D1D3A"/>
            </a:solidFill>
            <a:latin typeface="Century Gothic" charset="0"/>
            <a:ea typeface="Century Gothic" charset="0"/>
            <a:cs typeface="Century Gothic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86</Words>
  <Application>Microsoft Office PowerPoint</Application>
  <PresentationFormat>Panorámica</PresentationFormat>
  <Paragraphs>48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FontAwesome</vt:lpstr>
      <vt:lpstr>Open Sans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Patricio Collao</cp:lastModifiedBy>
  <cp:revision>89</cp:revision>
  <dcterms:created xsi:type="dcterms:W3CDTF">2016-04-13T19:02:54Z</dcterms:created>
  <dcterms:modified xsi:type="dcterms:W3CDTF">2023-05-16T22:08:01Z</dcterms:modified>
</cp:coreProperties>
</file>